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313" r:id="rId5"/>
    <p:sldId id="314" r:id="rId6"/>
    <p:sldId id="31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E0FF"/>
    <a:srgbClr val="D0CA50"/>
    <a:srgbClr val="FF66CC"/>
    <a:srgbClr val="11CAEF"/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571" autoAdjust="0"/>
  </p:normalViewPr>
  <p:slideViewPr>
    <p:cSldViewPr>
      <p:cViewPr>
        <p:scale>
          <a:sx n="60" d="100"/>
          <a:sy n="60" d="100"/>
        </p:scale>
        <p:origin x="-165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4038600"/>
            <a:ext cx="6629400" cy="1447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BVs AFFECTIONS</a:t>
            </a:r>
            <a:endParaRPr lang="ar-EG" sz="5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990600" y="2438400"/>
            <a:ext cx="1066800" cy="11430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Oval 4"/>
          <p:cNvSpPr/>
          <p:nvPr/>
        </p:nvSpPr>
        <p:spPr>
          <a:xfrm>
            <a:off x="1600200" y="1143000"/>
            <a:ext cx="1066800" cy="11430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6" name="Oval 5"/>
          <p:cNvSpPr/>
          <p:nvPr/>
        </p:nvSpPr>
        <p:spPr>
          <a:xfrm>
            <a:off x="6248400" y="1143000"/>
            <a:ext cx="1066800" cy="11430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7" name="Oval 6"/>
          <p:cNvSpPr/>
          <p:nvPr/>
        </p:nvSpPr>
        <p:spPr>
          <a:xfrm>
            <a:off x="6934200" y="2438400"/>
            <a:ext cx="1066800" cy="11430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9" name="Oval 8"/>
          <p:cNvSpPr/>
          <p:nvPr/>
        </p:nvSpPr>
        <p:spPr>
          <a:xfrm>
            <a:off x="2667000" y="457200"/>
            <a:ext cx="1066800" cy="11430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0" name="Oval 9"/>
          <p:cNvSpPr/>
          <p:nvPr/>
        </p:nvSpPr>
        <p:spPr>
          <a:xfrm>
            <a:off x="5029200" y="457200"/>
            <a:ext cx="1066800" cy="11430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1" name="Oval 10"/>
          <p:cNvSpPr/>
          <p:nvPr/>
        </p:nvSpPr>
        <p:spPr>
          <a:xfrm>
            <a:off x="3810000" y="76200"/>
            <a:ext cx="1066800" cy="11430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371600" y="76200"/>
            <a:ext cx="6629400" cy="9144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I-AFFECTIONS OF ARTERIES</a:t>
            </a:r>
            <a:endParaRPr lang="ar-EG" sz="3200" b="1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28600" y="1143000"/>
            <a:ext cx="2133600" cy="762000"/>
          </a:xfrm>
          <a:prstGeom prst="roundRect">
            <a:avLst/>
          </a:prstGeom>
          <a:solidFill>
            <a:srgbClr val="FFFF00"/>
          </a:solidFill>
          <a:ln w="57150">
            <a:solidFill>
              <a:schemeClr val="accent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1-Wounds</a:t>
            </a:r>
            <a:endParaRPr lang="ar-EG" sz="2400" b="1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8600" y="2209800"/>
            <a:ext cx="3505200" cy="8382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A-Contusions</a:t>
            </a:r>
            <a:endParaRPr lang="ar-EG" sz="24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28600" y="3352800"/>
            <a:ext cx="3505200" cy="8382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B-Open Wounds</a:t>
            </a:r>
            <a:endParaRPr lang="ar-EG" sz="2400" dirty="0">
              <a:solidFill>
                <a:schemeClr val="tx1"/>
              </a:solidFill>
            </a:endParaRPr>
          </a:p>
        </p:txBody>
      </p:sp>
      <p:pic>
        <p:nvPicPr>
          <p:cNvPr id="3" name="Picture 2" descr="bleeddog.jpg (323174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171903"/>
            <a:ext cx="2914650" cy="4371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6200" y="4419600"/>
            <a:ext cx="5181600" cy="1600200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Characteristics</a:t>
            </a:r>
          </a:p>
          <a:p>
            <a:pPr marL="0" indent="0" algn="just" rtl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1-Jets</a:t>
            </a:r>
          </a:p>
          <a:p>
            <a:pPr marL="0" indent="0" algn="just" rtl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2-Bright red</a:t>
            </a:r>
          </a:p>
          <a:p>
            <a:pPr marL="0" indent="0" algn="just" rtl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3-Arrested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pressing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cardiac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4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4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4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4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4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data:image/jpeg;base64,/9j/4AAQSkZJRgABAQAAAQABAAD/2wCEAAkGBhQSERQUEhQWFRUVGB0ZGBgYGBcYGBccGRwYFxgZHBgXHCYeFx4kGRgXHy8gJCcpLCwsFx4xNTAqNSYrLCkBCQoKDgwOGg8PGiwkHyItLCwsLCwsLCwsLCwsLCwsLCwsLCwsLCwsLCwsLCwsLCwsLCwsLCksLCwsLCwsLCwsLP/AABEIAO0A1AMBIgACEQEDEQH/xAAbAAACAwEBAQAAAAAAAAAAAAAEBQIDBgAHAf/EAD8QAAECBAMFBgUBBwMEAwAAAAECEQADBCESMUEFUWFxgSKRobHB8AYTMkLR4QcjUmJygvEUkqIkU7LCFRZD/8QAGQEAAwEBAQAAAAAAAAAAAAAAAQIDAAQF/8QAJxEAAgICAgIBAwUBAAAAAAAAAAECESExEkEDUfAyYZETInGBoQT/2gAMAwEAAhEDEQA/APMpU9hFgmuIrEh7iJKl2eORxvIezpabvBuLhAqFhovlTH0gD0SlWLmLRTAh4Ilyg14+maGjWbigQUzwRLp3sBE5AxGD0IikIWCTSwdTSAM4tn1ISIqm1IAhbVKMx2sIs5KJNKyUysfPKJC4gduyIlTzwLGHvNASwV1FKcxAtIn94OcOc4GFL+8BguILwW1sKTuf6R5w12geyYWTEtbN2gT0ZE2OAA6sOkW1KwwGpuOl35RXUTQQGuRduEVSy5Uo5AN+Y53ux0yxE0iWgD6lW5PcnueOlSGmgaBJI5lgffGOkyTiAVbChwNzlvIRUp1rN2Ccmzez9LwWFF03tLQn+DtHm7J/9j0j7WA9k6JIUejgdxU/SKaeY6lFs1AdE288UU/OK1kHJIJbjmObDzgd/kwXMngIUsF2Djicg3WPtNTYUhJ0Z+JLv4vAc5TpS3/cD/8Al5pPfB0qdrvDdz/mBoDdFNW2Q+rE6AA5dmNt2/nBFNOOZDEWbd+XDGBKdWLFM3kBP9IxeZD90WonZ8vI/qYL9ATIV/xB8tWEJxWvz3dzR0U0KXCiQCSou7WOgvwaOhcLobkWy0g3iag4IgaYCOkdLqHhe7Ekz7JbXKJKnAWEDzlNbfEJM3DY6xt6GthkyqMFUsorAtaKqOkxG+UPJcvCLRSPjt2xW2RkSsIjqmqADxVWVoTCKfVFWsVk+OjRTY+o9nGpS8uYnG5AQoEO382WW9ucK6tE2SsomIUg7lBn5aKHEOIrpataWKVYSI2+w/itE6V8qcQpmsoAjc/aBBziW9lejHVT4A2cAAqj0yq+GKaof5YVLIs6HZ/6S46Bss4zu2/2f1Mg9hpyf5LL6oJv/aVRSWXaESE1HWZAw3pg5EZyfLVLJC0qQoaKBSe43hzsaqxRWL9k5Is2vI7JIjPKmXuMzaNfPAIMZ+rpWU7WgzRlkWGcrtkDS0cHCUhvqY+p8o6pUQi2Rbuj6ar6bZJfpHOagqXPOJxcgdp8mzA56xKil9nEfucnreKKdXYUohnBPf8ApEVzj8vCLOAkHJwbO3KA9UUWC+U5GIdlKvL+I7tOkV7OkA3Oago9+Xg0SVM7DHIgvwH+I6UphYdTa2WWhyfnG2B2fKhGaAAbYidwBYdST4RXPsglziyB/qsO70j7TzHSteqr9AQEjuv1j4pOJJ4MruLZ6fVGS0gNBWHCi2QCW5Bx6iKZk4JBJ3Ecych3xNJBl2c3z5ae/K5qlAqmi3ZR5qBbuF+ogJZSCtEf9BjuvPgBbg5BeOhihYbOOgcpezULp5gVaSD2TBUxMREtL2zgGqymYgqIgmg2WSpz0gygoM1KhmLRaEDN0RlSsMdMrQCASw1Iuw1LaxTV1wAtmYWKnO7wZTSwgqNmz2XsGjn/AP6lRJZioJVyw4deZg8fs3o1N25qQfuEyWerGXyPWMLRrKSGJBG6GlJt9csgYi3DjnbI29InyKUP639lSEk4alQ3Y5YI4F0LtbhCQ/s5q0kGSUTW/hUUqtwWAD0Jh5L+NgpIFxYhgdNwLc40mw9rhYu5xAsWIL52axJD2fhbOKJJimFl10ymWhM1KpbH7nTY5hzaNVJ+KVqvchDOlTPd79kEMWPd3v5tbmFMpOgUkqFmzF3BD3FoF2f8GUy1KmCX8vGn6kKUmWQ+gJZN+A83PGsoBdInSKxHy5ktChqleFkuHdj2k8wHyjP7V/ZxLlD5lLMAd/3aiSCL3QtV9wYvzhvN+E5iEPIKVpcllYXVuGJIYtcPbOPlB81vlrQqXhAYKcgpGlycnzHXcV5P0FxRmKPYMyYlTjCoaHX3l3b4F23skoISR9SR+DG9oqEiYMJLGykqyG5j3cPQvbOw0zQyhcAsdzj83ivP2TcfR4hXbNIYBJIbLlC6RKdaiQwYjkGyj1hXwsoA8WAPv3aMN8R7GXIUUkdlSs+BLkcLQjQYiGYt0BI1YdBfLi0RnoOJL5AA+BglcsOFFmYjkX/EES0JUtR/7YAHEnM9Et3xN5GZRMSCEIzB7RO8C56E4R3wVWYflLCQcbW62PMsX6QIhRVMLDIAAcySfGJTZnbSlJuSA+5mc/jnCrf4AmMpCZKcLJdLd4a0VKXJXPACQJaB2hvUQT/xAHVUB0RBJDsM35Z+HlEKNLpNmKwpT/1At/xaD2MxktMvEQiwIc9P0PhANBdIV/GrH3lh/wAQI+yuwHVaxuf6TA1MsgYUg5WJd2GgG9tdQO8pN0BpB6qAx0B//JqFnjoln0amQUgqUQ0F0ezi4KheCKOSqxMMNIr449icj5hAEBzp72BvEKyt0EKFzSFODDeSdLAUuwifTKCnN4rKuUWyasscV4GWvWOVOT2NZfLzuYIVJB1gUEFr3i8StxhmwW7PqEEZQ4otqKl4QQ3ENb3nuhXJkkcYLoaWZPmplpDkmHjuhujYUle0oEKCQ5+lglnsoi+G9yxh0NtSkpSsuqYzG5CAS2Ls2xXH5G66g+DpcqSyvrzfNj+Ixm2CuSTLUhIY9jDiY3zBKsrm1m4RWU6wzRVmnl1SgP3UxsWeE3BIuCPubePzGg2RtNSmSplNm+/gT74x5dT7VwLwANle5Je+eYzYgXj0XYOzjhSsLCgq9iC/Us4hYspJYtmqlSpZ+1j3RKfTg66NFdNJLcPekdOOGDLBJC6dLIhRtjZKZ6ClQF9+hyfjb06PpxeFk5RSYEZpmaPIdp/Di5U1WIMAClPANc8yYX7PkEAk5kl975AdwEez1dJLnIUFJDkZ2zjyXa1EulUvEDiLgE6k2S3VoMgXQuEsrKlJsAWHHQnkSGbdFCENMUdxAHgrzPhDT/ShKQNEgDucQHIKQopz7RL7iXLHiG62yhU7NZFNMLjIKxJJ3OCPWJ0vasM2z+1snTv9H1iU2XiUlGY+pXJwAnqfBJiZcFzYv4Fx6+EBPCC2UzpmOahOaUEFXEkskeZ6CLkEEYmum/dAmz3sr+NQPRwE+DQRTJKlYYGUlQU9lM5MtJYiOhrMopZbGASwjotwBzPoUwgSpr2BAziqtqDkmBEFvqgSfHCJKNFgGLS5imZTtnnE/wDVBItnA82qdV4gyhxBaKxLBOdxBCkKZxE5FKACo5wUw5ZVJlMTvgylp1LICQSomwGZiimpJkxTJBcnKPUfhXYpppYUo9tXK368jGdLYUm2L/h/9nUxeFVSr5Sf4RdZ6aR6Bs7YUilS0lABOaiSVHmT6QHQTFFQa6j1PlDiro1ITiUUnIHmcgDqYrBqsIMlkX1dQBn7/MINp7P+chQ4s+4tp5dYL2pUpCSo2bO5sOkC7LrlMQ3YyCnd+RFhCPyK6Yy8bq0YFeyVY1hmUlV7ZM7u2hAePR/hQFMpCXyA6Gx83hdtWUBNRMw2WSldg+JnS53Zjm2+DqCZhYcO+8T5VIo1cTXieprh+IN/G8VzFE3iugnhTJJZRDjiPzB/yb3i7yjn0Bzaa1rQrqQzveNEUtnkYWbRondojOPaHixImaN8KPijZ0qfLdRAUm4Otrjhm2cGy9nK+YRdt0Z74jlrTPYuwSCOrj0MV8b5LIk1Rj9pqUhCgzGyUtfMsm/PyMCCnwhAH2+YJL98P6mSFrQFGwL9WLeZgaqSEBW5z3QJJoVNWKqVBeYoXBWw5It/5YosrEXLlw1+UfKeWrCFjsoURbW/3N9oJYtzNrv1dIKymWkvicqb+FLW6qIHfAayGz5QrD4Uh0j6VEXIGQ5trqBvh5JSAl2vpFNPs8J7XWCJ00Yv6fPSKqPsSySZIA846Ap1cH6R0ZzSYhaPg6ZosHjE/wD6NMuXBgBddOBbGRDCTWTnDLLQnPxvaOhxkA1H7Pp2aW8YDrPgipBcAHv/ABGnp9ozBiKllgIqp9szVqYEgcoHPx/c3CQlp/h+akfvbR9m7ImLAwJtvtGnlUS5qTiN+OvsQ02dsxMocIlyjZTg2hZ8MbB+V21/Uefk5eNOhYcanlc8AB+YBVOJUw/SNb8J0MtP7xaklY+lJKQU/wAxBOcaK5sZ1FDPZGzfkpxLssh1KOUtO58nbMwp2ktVUoGwlJP7sZqUf4yMhbIaCLtr7RE9fy0H90ntTD/GRpxSM+JigVQfs2FtecdDktImk9s+VNClu0Bx1zzeM7NkS5a2QyX+27cRwhrtOud7swc++sZ+XIKpxAL4TYnfb1tEZKyscBCjiCpKzY2B5glN94KSP9sR2bLWwK8wL8wSNOUUVk3DNGrYf/JJA8FQxxhXayxZhzm5tY5/mJ8RnIPmzSyd4MO6HahIZXn4xmamo7h76RWK9lAZe2hlKnYjjaN5KnBY0PEG8UTUto44ZjprGfotphwxhrL2nhN7iLWpbJNNHwpSVDeIS/Guy0lKVkEvYEO4cPpy1jQTmVcZj31irbNL82lmABylJUBqSm7eY6xqoF2eTVFHhX/Kct/I+EB7QogsBGijf+kdo99h1MFza75gQwLKLvfIptnwvFapnac7m/PpDxfNE5ri8CWZssuSTZsoMoqcCYpXAD1PifCDpiw3KADOtiGXm2sZRSs12GTZrJ8IT1e0QFkC73P8uQvoBxOTRGuqSAyWdRwjmfQBz0iFPJKQAkWYEk/da7+MLKdI1Fa1l7sDu3R9ixT2ysG7rekdHNK7NTDzJTiBJ7Ri6oqGDDPhFEwC7iLKXZgWHc3hGzqdk5chSkhzmYebNoWLtwiug2OAzOY0FPIYZQrdjRRSlhFc2ocsm58uMWVMrj4xTIktr3N6CDFNjtpIJppTEAc338TDmko0qHaD8D4e+MK5SgLm2lz5+98FmrGHsrHJx7/zF40iTyw4zcIISP0a0UGeEiFyq/CC58RCTbO2VhH7sEkvc/iFc/Qyj7CttV5UtKEFy4UrWz/hy3KKNnbQVLUsrA+4gjPUs0ZyRXrdyrX1guXVFYKEO5+7dfz074GTWgz5pmFybrW/ICwHerwh9TTEsEFTHfvbSFYomGI56dL+J84j/owe0989c98PmhG1Y1kzCSQovd/ZguVLTr6XjH1tZOSHSXI8Tw4wspviycvsWSclAllDk8BMY2lXXolkYSx+4G3VtP8AENKKvCwGL5R5bXVM1eEoYKF1qBcMzMVH6i5NtA2UaH4e26EqwKBSRzY72998a/YXHGD06mnmz6iGdPNa8JtiK+bJGbgW731hjIBDX9+/eh6FlJnM1TPN/jT4bNLPVMQP+nmOpLZSifqRydyNwtpGSpJxVc/dfkNB3R7bt2iE2WqWsOhaSDvv6x5VO2MZM1SD9uR3jQw8VmxJCmqWSyRmq3IDP8dYGMx04TlDarkhJxHcw5/rCCas4juES8zaQ0EgZUz94G+xIH9ys/8AiB3wYpRYXa0AmeMZUA7ntWsCCzg69lnA3aGCEzC5BiUvYyCqaW4L6H9fWPsAq2kmWSm55B46OqHHirJuza1OxAUuBe0UbO2OQe0TvHgWjSBDRaJQJjinFnVGmQkyiOPnFsxRAyeL2Le/SB5mobxaEUSli2cDqG/uD9Azx9lq3nkB7vFs2WzthfVr9/4iuRLY7zk59t00h0hGwCu2DMnTSVzCJYbClJL6e3htS7AkpDYAeJcm9s84MlAdffvpF8nNuPsd3nFYpCOTISdkoTdKAM9L7szCqv2e6ywtnGwlSHEDVGzXUYeURE/Zi1bCScx71i+j2YAXaw03xoZlI/v3xiKKbJ4DiFMEm0tnOsK62WoBwI1EyW498IFEgEX96RqBZkAS8WTqKSsgzJSSre3fl7vDep2aMQZr+Hu0VKoSOMTSoopC0UqCAlCRh3AM0OJGxAoZCwF+WV4+UlKxGkOJEnd792gpWFzG/wAOy2ltut3PpyaGakvnf3wNu6AdjA9q2ecG1E4DTujogsEG8lFTM7Lev5jK7doMYJbtJFuIzb8Q9mrJOXjEVUpN2990OsC7PMakgvra/I6Rnq6SwZP1rISOZcFXQAmNj8XbJVInEgfu5odO4H7k8M35ERnpaXmB9Hbmc/DzhJrkJoTlIQkACwcD/cYrmuEhZyA7yOyB1Yd8Na+nBJOhJPiYXVbAIf6At1cGS4PLEQ8c3bTKKWCqVKUkXzNzxJz/AByAjoa/LdmctuDx0OlKgWekVCICNRhMMam0Z3aldhsRrrCQlbpnRJUrHKK22nUx02pcZjkLv3pjO01S5u3XCfOH0qrThuWHn0DCKyhWicZ3sgZh0T4MB6kxIJ018ogmaVOQ+HTerkNPfKCJMthz8/Y8IjRRsslqa8W0IxLb2ffrFSxa0XbKmfvDwEUXQjNZQ07JaLZlM78vfiYqp5wYQWJt39+8z0i5MXKoQH9+/wBICmUzGHc0OPesAzkiBRhXUSWBYaGFxVYtGg+XihHtCmwO0TYQKUvEo8A3l3QWKYEZwoJwqd7wZT1jkXhFkZsJTQXs/WGVPJbPuiunqAQ0Tmz0tn+f0i0YithcusCTnFa61zCmZPO+CqY3Dh4roQaU0sqMMFy8KecDU1QkDK+WbRCv2siWO0c98I2MhX8SbLTVSFSiWU7oP8Kg7dLkHgeEeP00wnEFgpY/Scxo548I9Rn7YcntAx5xttH/AFE8kt2ie8q/Q9Ym5VkPljSssICkh+XpCuZTlayATgBYNYqLAG+YTbTO8SlVjgB7kkDuBJ84YSEgenvujNJ5Rz3QvmTVyjhQOybtufMDg7nrHRdXJ7Zjolya6Cmel1RtpGQ+ICWcgsDy0PvujZ1EjgYzPxHTug+fvhE44kd0/pM7S1TFjqN/p0hpT1eJg774QyVDEOHdpf3uizZszDOKeJHdl4Ed0dtnKtm3o5jwylI9++sJKdTNDWTUPEnHsqmTC2HfFMqfhmPvtElC/X9YErB4X7ondUNs11NU26QbKqsu8+g97oytJtK3g3p4wxNawz5cSMz73R0JkhxOqiffvfAy6iFUzaY990Cz9q7oDZjQIqQNc4X7UOIEwrTtAnO0U1+2khLOLQjYQWfNGJtY+/Nw6PGW/wDmMUws5c7ocyqgteAouzWhuiuaONTmYWfPiRqSQwEVuhdjBFWg/dcQ62fWJVLxpIUOF208485qpakzB9XT9IvkzZsklchWeaTd/wAHjEl5bZXhg3c+ctLMQX8c9Iyvx38yfI7DlSFBWEOMQH28HBfpHyk+MEK7MzFLU+RLDocjE6ra8skkFxutrnlkz+cM3gaKyY2h+ICSAFFJyINm1Zznp3x8rqvHiVvVfpbyY9Yb1NLKmImzCn6UkJNrrIIGWqXKrbhGaqDgBOYDHoxHoIi1gX/pndRRBM7tpIup7J3gi/LIXhzR1WI7tfTve0JqOUqXixZnCfBdulovppnZUd1++3/r4w8ZVg5ByuVfOOgKXWFhfxjofBj1xR3eJhNtyixoVfQ+UNlTm4e/OAq2aACT03e+MQTO9q0ecJSO3qx48Tl1Bj6uWUzsQNix8w/p0iyd2ZhHMO7G+VveUfJqxhSpmItfdkOerc46to4pOqZsKaW6QRr+v6wTKQ0U/C5xyb6W7rQ0m0+cTi6dM6GryisMQeMUzJbO/GOdosdxBlH0CLEkuoMteI5C8UVXxASwS5ADfnvvDKupApJ96/5jMopyhRByc+/OINtYKVeQtO1lHMGJHaKjoYMpKXG9rZQdK2QHvD5JsTTtoqSHOZsPzCmsmKUS8G7RGOoOTJOEdIhMlRfxx7JTZRSU4ChGikpSwjPqmYYGVtNWGyi5sIaeBU6NjhQ2cJtoVuAnDoITzq+YEMosTYNa/SA5iAynJN2HF/1jneRv1K0MJe01K7Rbed+/vguXtRLBY7LtyO6FEuWyFAs5Bvz1iqYoKQwLM3K3nlC1QF5GPqsSZrvY8N++AESZctJIUosLPkM/xCymChLc/ckqfV1fr5R8+Y5Sh7DtHm/ZB6ueggsaXkYTO2p8y30gWyYB8i2jtnAG0pKksCXTYk7gCDf+5oMMsFQLXLAne4e/UCBUS/nTMJJSlLg53I7TFtAB3xm/3As+IBCXz09c+ojpKAUqvYjuYh/B4JkJspAIbMbru47w/wDdHyfLSlCnIAU470kdXLQq3QqAZVEJgxKKgD9IH8Oj8Tc9Y6JpmlIYg2yexbiI6Hp9MFv2e0GVAG0UOCM3t7O6Hc2X1hbUJLxNo707PMviitTJm4EXWGcXtqH3kjQb4Rp2nNCmmEsc0lgBxtl73Rs/iHZaU1BmtdaQMnukEN/tw90Zfb1KLKScnccHJfixJfhHTDRyTq2j0L4Mm9hY/mPcI0QX78o85+DNtMnAcx4jT1HdvjaIrXyzs0SnhloLBfOTA61xdTrxKIOXs+hiNRKby9fWGhKwSjRUS4Pv3rCuv2e5fr6QwlLYwYUBSffGFnDtBjIF2TIYQXUrwh9wiMkYQBuDd0BbSqrNvhoRxkWTM+pTqJaKKmeA8Sq5zGE9TMKjzMdCdIg0RnzyVNvaIqm4lJRk/hEVu7Ea9qIpmjFYZRGWQBU4nEEgYmBtFMycVKAWnCE5cdPKJSpoQ7kgkta5vlE5aMTqLkZJfcNecSr2KQXKxWyCnd9yc/QdY+Vc8If6TZm42bkIsmEzFgfakMTxsW4xCp2clKkzXtfEDoSG63jfZ/NmOpaPs52VZ8g/DdlAqqcIWq4UzYiMk8H1tdhcQfWEpku5IzYccvfGFMgYUEK1I6k4n8YyfbGYTNmFAWpQLguOhf8ASCqOR2JaRnck7yQrEepVFVdVfupaQAVkd2HMnu6kiLEUJlEMXxa2F7qsBkDe3AQul+QVghMpQgjUEHLgx/MDSFGYsL0SSlI4sQVd7DpE6iQtJIyLHkSUqvEaBICez9o1sQePWDBaY4bLqEkdoX1joolzbXaOieCR7nJl2vAVcm2UMEFywEVzZY5+sUej0FszG1djfOlka5g7jvjyzbMidKWpC0kYS4NyGO47o97+QML7z3wm2rstKwUkO4h06Jyjbs8Q2VMKJgUXw5HkY9E2ZtELRxzHRtYzW2dkfImEH6TdPL3buivZlUUFuPUe90NJckSUnFnoss2BHu/+YsnzHDe8oW7Or8SOQy9+HOLFVee+JaOjZ9yiaKzSF9bPc++X4gejUSqL+PKIy2O/mPCraQUScI66CGgZKXPTmYUTZ7qwkte8LKVAEu0pJQsAlzheFYJcncHhhtSa85TaBufGAZQubE2hl9Ir2VSiC5MDYyEuBnrBtTS4UMOHWBlSWtk8CQrROVKKEkqL5knuZusXoqcCd7h23XuImlSTLwnNKnA36mF1ZMyCRYhukK8ivIbSVgwvrcnmSY+fPK5gOiSw5m6j5DvimUkFAt2cNudz6RCj7QdJbCSOLlnt1hKzYaCK5bpSm7kuANWOLwzeB5ShMBCksoK8dD1vBMmXjMw5lICU8LOe82/tiqfNAKikgEB1Hl+hMDqgvGCNLJxFalB8PZHBnJ7yo+EMKkkJlncR5gHwJhWhagtK1fUbtbIAEA7yx6GGe1z2ApPVtYWSyjaFsxa5pLOALqL5YnCQOJ8nghMnChDBiq3MG1zr2mgOkmHL+9W7Ecx0YJbhEqqqI+WL5eV/SGqqQD6hLZg3vHRcuaQSNxI7o+RKmLZ7uFHoN0WrS7RSVhvfvTwiw209+sWO4+ibflFFVL8osnlm4RTUzOz70EEBk/ijY4my7ZgW6fmPN5qSkqDXGfPWPYahFuv49YxHxbsG3zUi/wB3EfmGiyXkj2hXsnapdtSw58IeyKgKII3X9fWMIKgpyz37uQENdn1SlslJZQ3fcH5WMaceQsJ8f4NxMpcQSd9/OIS6Zi8CUNUs71BI3ZC7G2kQ2zttEqW5N4rCPEzlyJbSrsSkpByL91x4wHPkrmEhJvr/AJhbsnaCZinP1Ky5Zw+K+xz4t4ws42BMzVWFBasQYjSCdhzGK3l/MBDFyQ3dA9W5UonWJ7IrcAmJYHEMzo0B4ibsFrJjTFM7abhCtc0/7fzB82qDFWan7XpAyEHCcRYZszxmwNF0uaSVKJYgMzZiBlLcpSL77ZQRIQUhyR2y3fZoqKADbfhB4wutC0dOqSAlIzI7tH7o+yp6UABuL7vzlFRbGh05Fr6vl3XMDpmY0HgSHdmBvn3wtY+fYPYdJLgrNg3ZbUPrvdo6qTcbnvxa4B5lu6OqZg+XYYX3+XjAsybjOdkpYtqcN+jwOwyQUjssTvJ6WDeEW/68iUUAOpQYcAAylHgPMiB6CqCkgEAspvUDzi2WtOKcbP8ASkHQO/io+EI9v+gFclBEy5xYhc/1WBtlp0cRGoSQGzIHnBi5BCXyATnyFojtA4E40MSc301gt2BiyvqiFlhoDnvAV6x0TKVrZWBLMGe5IAF8tc4+w7lFMa0e+yl3HD3+sFqNn1P+Pz3wJLGQ4PBKhl7yeFWjrZTOyHu/t4EXN0MFzNeEKZsxz1EZs1E5y3LCF+0kYgU5wWuY3vjA830f1gis842rsc4yUjUvE6OmwMcmjZzpINmhHXUoCVkfbh64jh/WLwwsnPJegVW3PlMsFlJLgjfAe3tppMxKpRARPQFpSbhCi4XL4ALBI/lKYUbTlkvdmO6CNm7MRM+tyJYAAdgXAJJ10jTmgKN4O2FTzDMJwhASnMsEmwAbfaNDMWcCQ9nI7oVzZwCVJSkAAacIls2qJSCd5s+6J/qO7KcQgIBeAJlIUlRGTeEFUsztkaPBikuCIq1yQidMy9VN7JAG6KitWOxzHQQfVpwqs1w2XGB1ywlRbMJzhHgzLamaMLAMQW4Poe+PhwkJL2Qb7nEUSlOC/wDF+sXrpQJKzvL+kTbMigJtiWfqVZtxtnpA6UG4SGAIJHG4HdeCJjYLhxdTcXgda+2trYSPE3hq/wAAssNrFdkhsm78vUwFJWALBzhbncurxg6uQGSBbGwPJn/SIyqFJwm9nS3Akg+ZhIta+bKSBJM7CCWZmPNi3rF1KCoY/vxFhoMj/mOnrGNIayQS29mA8S/SC5QCJSikZrZugeBdK/mxEgWrqClQIJYgN1vEqiaF4EHIAFfcGT3h+USSgKUyg4a3BiQPCB6ogLDDS/EuQDzYAQYq7SAMTOIADPaOgWfVkKIDWtlujohKCbsm4Wf/2Q=="/>
          <p:cNvSpPr>
            <a:spLocks noChangeAspect="1" noChangeArrowheads="1"/>
          </p:cNvSpPr>
          <p:nvPr/>
        </p:nvSpPr>
        <p:spPr bwMode="auto">
          <a:xfrm>
            <a:off x="9082088" y="-1095375"/>
            <a:ext cx="2019300" cy="2257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sp>
        <p:nvSpPr>
          <p:cNvPr id="2052" name="AutoShape 4" descr="data:image/jpeg;base64,/9j/4AAQSkZJRgABAQAAAQABAAD/2wCEAAkGBhQSERQUEhQWFRUVGB0ZGBgYGBcYGBccGRwYFxgZHBgXHCYeFx4kGRgXHy8gJCcpLCwsFx4xNTAqNSYrLCkBCQoKDgwOGg8PGiwkHyItLCwsLCwsLCwsLCwsLCwsLCwsLCwsLCwsLCwsLCwsLCwsLCwsLCksLCwsLCwsLCwsLP/AABEIAO0A1AMBIgACEQEDEQH/xAAbAAACAwEBAQAAAAAAAAAAAAAEBQIDBgAHAf/EAD8QAAECBAMFBgUBBwMEAwAAAAECEQADBCESMUEFUWFxgSKRobHB8AYTMkLR4QcjUmJygvEUkqIkU7LCFRZD/8QAGQEAAwEBAQAAAAAAAAAAAAAAAQIDAAQF/8QAJxEAAgICAgIBAwUBAAAAAAAAAAECESExEkEDUfAyYZETInGBoQT/2gAMAwEAAhEDEQA/APMpU9hFgmuIrEh7iJKl2eORxvIezpabvBuLhAqFhovlTH0gD0SlWLmLRTAh4Ilyg14+maGjWbigQUzwRLp3sBE5AxGD0IikIWCTSwdTSAM4tn1ISIqm1IAhbVKMx2sIs5KJNKyUysfPKJC4gduyIlTzwLGHvNASwV1FKcxAtIn94OcOc4GFL+8BguILwW1sKTuf6R5w12geyYWTEtbN2gT0ZE2OAA6sOkW1KwwGpuOl35RXUTQQGuRduEVSy5Uo5AN+Y53ux0yxE0iWgD6lW5PcnueOlSGmgaBJI5lgffGOkyTiAVbChwNzlvIRUp1rN2Ccmzez9LwWFF03tLQn+DtHm7J/9j0j7WA9k6JIUejgdxU/SKaeY6lFs1AdE288UU/OK1kHJIJbjmObDzgd/kwXMngIUsF2Djicg3WPtNTYUhJ0Z+JLv4vAc5TpS3/cD/8Al5pPfB0qdrvDdz/mBoDdFNW2Q+rE6AA5dmNt2/nBFNOOZDEWbd+XDGBKdWLFM3kBP9IxeZD90WonZ8vI/qYL9ATIV/xB8tWEJxWvz3dzR0U0KXCiQCSou7WOgvwaOhcLobkWy0g3iag4IgaYCOkdLqHhe7Ekz7JbXKJKnAWEDzlNbfEJM3DY6xt6GthkyqMFUsorAtaKqOkxG+UPJcvCLRSPjt2xW2RkSsIjqmqADxVWVoTCKfVFWsVk+OjRTY+o9nGpS8uYnG5AQoEO382WW9ucK6tE2SsomIUg7lBn5aKHEOIrpataWKVYSI2+w/itE6V8qcQpmsoAjc/aBBziW9lejHVT4A2cAAqj0yq+GKaof5YVLIs6HZ/6S46Bss4zu2/2f1Mg9hpyf5LL6oJv/aVRSWXaESE1HWZAw3pg5EZyfLVLJC0qQoaKBSe43hzsaqxRWL9k5Is2vI7JIjPKmXuMzaNfPAIMZ+rpWU7WgzRlkWGcrtkDS0cHCUhvqY+p8o6pUQi2Rbuj6ar6bZJfpHOagqXPOJxcgdp8mzA56xKil9nEfucnreKKdXYUohnBPf8ApEVzj8vCLOAkHJwbO3KA9UUWC+U5GIdlKvL+I7tOkV7OkA3Oago9+Xg0SVM7DHIgvwH+I6UphYdTa2WWhyfnG2B2fKhGaAAbYidwBYdST4RXPsglziyB/qsO70j7TzHSteqr9AQEjuv1j4pOJJ4MruLZ6fVGS0gNBWHCi2QCW5Bx6iKZk4JBJ3Ecych3xNJBl2c3z5ae/K5qlAqmi3ZR5qBbuF+ogJZSCtEf9BjuvPgBbg5BeOhihYbOOgcpezULp5gVaSD2TBUxMREtL2zgGqymYgqIgmg2WSpz0gygoM1KhmLRaEDN0RlSsMdMrQCASw1Iuw1LaxTV1wAtmYWKnO7wZTSwgqNmz2XsGjn/AP6lRJZioJVyw4deZg8fs3o1N25qQfuEyWerGXyPWMLRrKSGJBG6GlJt9csgYi3DjnbI29InyKUP639lSEk4alQ3Y5YI4F0LtbhCQ/s5q0kGSUTW/hUUqtwWAD0Jh5L+NgpIFxYhgdNwLc40mw9rhYu5xAsWIL52axJD2fhbOKJJimFl10ymWhM1KpbH7nTY5hzaNVJ+KVqvchDOlTPd79kEMWPd3v5tbmFMpOgUkqFmzF3BD3FoF2f8GUy1KmCX8vGn6kKUmWQ+gJZN+A83PGsoBdInSKxHy5ktChqleFkuHdj2k8wHyjP7V/ZxLlD5lLMAd/3aiSCL3QtV9wYvzhvN+E5iEPIKVpcllYXVuGJIYtcPbOPlB81vlrQqXhAYKcgpGlycnzHXcV5P0FxRmKPYMyYlTjCoaHX3l3b4F23skoISR9SR+DG9oqEiYMJLGykqyG5j3cPQvbOw0zQyhcAsdzj83ivP2TcfR4hXbNIYBJIbLlC6RKdaiQwYjkGyj1hXwsoA8WAPv3aMN8R7GXIUUkdlSs+BLkcLQjQYiGYt0BI1YdBfLi0RnoOJL5AA+BglcsOFFmYjkX/EES0JUtR/7YAHEnM9Et3xN5GZRMSCEIzB7RO8C56E4R3wVWYflLCQcbW62PMsX6QIhRVMLDIAAcySfGJTZnbSlJuSA+5mc/jnCrf4AmMpCZKcLJdLd4a0VKXJXPACQJaB2hvUQT/xAHVUB0RBJDsM35Z+HlEKNLpNmKwpT/1At/xaD2MxktMvEQiwIc9P0PhANBdIV/GrH3lh/wAQI+yuwHVaxuf6TA1MsgYUg5WJd2GgG9tdQO8pN0BpB6qAx0B//JqFnjoln0amQUgqUQ0F0ezi4KheCKOSqxMMNIr449icj5hAEBzp72BvEKyt0EKFzSFODDeSdLAUuwifTKCnN4rKuUWyasscV4GWvWOVOT2NZfLzuYIVJB1gUEFr3i8StxhmwW7PqEEZQ4otqKl4QQ3ENb3nuhXJkkcYLoaWZPmplpDkmHjuhujYUle0oEKCQ5+lglnsoi+G9yxh0NtSkpSsuqYzG5CAS2Ls2xXH5G66g+DpcqSyvrzfNj+Ixm2CuSTLUhIY9jDiY3zBKsrm1m4RWU6wzRVmnl1SgP3UxsWeE3BIuCPubePzGg2RtNSmSplNm+/gT74x5dT7VwLwANle5Je+eYzYgXj0XYOzjhSsLCgq9iC/Us4hYspJYtmqlSpZ+1j3RKfTg66NFdNJLcPekdOOGDLBJC6dLIhRtjZKZ6ClQF9+hyfjb06PpxeFk5RSYEZpmaPIdp/Di5U1WIMAClPANc8yYX7PkEAk5kl975AdwEez1dJLnIUFJDkZ2zjyXa1EulUvEDiLgE6k2S3VoMgXQuEsrKlJsAWHHQnkSGbdFCENMUdxAHgrzPhDT/ShKQNEgDucQHIKQopz7RL7iXLHiG62yhU7NZFNMLjIKxJJ3OCPWJ0vasM2z+1snTv9H1iU2XiUlGY+pXJwAnqfBJiZcFzYv4Fx6+EBPCC2UzpmOahOaUEFXEkskeZ6CLkEEYmum/dAmz3sr+NQPRwE+DQRTJKlYYGUlQU9lM5MtJYiOhrMopZbGASwjotwBzPoUwgSpr2BAziqtqDkmBEFvqgSfHCJKNFgGLS5imZTtnnE/wDVBItnA82qdV4gyhxBaKxLBOdxBCkKZxE5FKACo5wUw5ZVJlMTvgylp1LICQSomwGZiimpJkxTJBcnKPUfhXYpppYUo9tXK368jGdLYUm2L/h/9nUxeFVSr5Sf4RdZ6aR6Bs7YUilS0lABOaiSVHmT6QHQTFFQa6j1PlDiro1ITiUUnIHmcgDqYrBqsIMlkX1dQBn7/MINp7P+chQ4s+4tp5dYL2pUpCSo2bO5sOkC7LrlMQ3YyCnd+RFhCPyK6Yy8bq0YFeyVY1hmUlV7ZM7u2hAePR/hQFMpCXyA6Gx83hdtWUBNRMw2WSldg+JnS53Zjm2+DqCZhYcO+8T5VIo1cTXieprh+IN/G8VzFE3iugnhTJJZRDjiPzB/yb3i7yjn0Bzaa1rQrqQzveNEUtnkYWbRondojOPaHixImaN8KPijZ0qfLdRAUm4Otrjhm2cGy9nK+YRdt0Z74jlrTPYuwSCOrj0MV8b5LIk1Rj9pqUhCgzGyUtfMsm/PyMCCnwhAH2+YJL98P6mSFrQFGwL9WLeZgaqSEBW5z3QJJoVNWKqVBeYoXBWw5It/5YosrEXLlw1+UfKeWrCFjsoURbW/3N9oJYtzNrv1dIKymWkvicqb+FLW6qIHfAayGz5QrD4Uh0j6VEXIGQ5trqBvh5JSAl2vpFNPs8J7XWCJ00Yv6fPSKqPsSySZIA846Ap1cH6R0ZzSYhaPg6ZosHjE/wD6NMuXBgBddOBbGRDCTWTnDLLQnPxvaOhxkA1H7Pp2aW8YDrPgipBcAHv/ABGnp9ozBiKllgIqp9szVqYEgcoHPx/c3CQlp/h+akfvbR9m7ImLAwJtvtGnlUS5qTiN+OvsQ02dsxMocIlyjZTg2hZ8MbB+V21/Uefk5eNOhYcanlc8AB+YBVOJUw/SNb8J0MtP7xaklY+lJKQU/wAxBOcaK5sZ1FDPZGzfkpxLssh1KOUtO58nbMwp2ktVUoGwlJP7sZqUf4yMhbIaCLtr7RE9fy0H90ntTD/GRpxSM+JigVQfs2FtecdDktImk9s+VNClu0Bx1zzeM7NkS5a2QyX+27cRwhrtOud7swc++sZ+XIKpxAL4TYnfb1tEZKyscBCjiCpKzY2B5glN94KSP9sR2bLWwK8wL8wSNOUUVk3DNGrYf/JJA8FQxxhXayxZhzm5tY5/mJ8RnIPmzSyd4MO6HahIZXn4xmamo7h76RWK9lAZe2hlKnYjjaN5KnBY0PEG8UTUto44ZjprGfotphwxhrL2nhN7iLWpbJNNHwpSVDeIS/Guy0lKVkEvYEO4cPpy1jQTmVcZj31irbNL82lmABylJUBqSm7eY6xqoF2eTVFHhX/Kct/I+EB7QogsBGijf+kdo99h1MFza75gQwLKLvfIptnwvFapnac7m/PpDxfNE5ri8CWZssuSTZsoMoqcCYpXAD1PifCDpiw3KADOtiGXm2sZRSs12GTZrJ8IT1e0QFkC73P8uQvoBxOTRGuqSAyWdRwjmfQBz0iFPJKQAkWYEk/da7+MLKdI1Fa1l7sDu3R9ixT2ysG7rekdHNK7NTDzJTiBJ7Ri6oqGDDPhFEwC7iLKXZgWHc3hGzqdk5chSkhzmYebNoWLtwiug2OAzOY0FPIYZQrdjRRSlhFc2ocsm58uMWVMrj4xTIktr3N6CDFNjtpIJppTEAc338TDmko0qHaD8D4e+MK5SgLm2lz5+98FmrGHsrHJx7/zF40iTyw4zcIISP0a0UGeEiFyq/CC58RCTbO2VhH7sEkvc/iFc/Qyj7CttV5UtKEFy4UrWz/hy3KKNnbQVLUsrA+4gjPUs0ZyRXrdyrX1guXVFYKEO5+7dfz074GTWgz5pmFybrW/ICwHerwh9TTEsEFTHfvbSFYomGI56dL+J84j/owe0989c98PmhG1Y1kzCSQovd/ZguVLTr6XjH1tZOSHSXI8Tw4wspviycvsWSclAllDk8BMY2lXXolkYSx+4G3VtP8AENKKvCwGL5R5bXVM1eEoYKF1qBcMzMVH6i5NtA2UaH4e26EqwKBSRzY72998a/YXHGD06mnmz6iGdPNa8JtiK+bJGbgW731hjIBDX9+/eh6FlJnM1TPN/jT4bNLPVMQP+nmOpLZSifqRydyNwtpGSpJxVc/dfkNB3R7bt2iE2WqWsOhaSDvv6x5VO2MZM1SD9uR3jQw8VmxJCmqWSyRmq3IDP8dYGMx04TlDarkhJxHcw5/rCCas4juES8zaQ0EgZUz94G+xIH9ys/8AiB3wYpRYXa0AmeMZUA7ntWsCCzg69lnA3aGCEzC5BiUvYyCqaW4L6H9fWPsAq2kmWSm55B46OqHHirJuza1OxAUuBe0UbO2OQe0TvHgWjSBDRaJQJjinFnVGmQkyiOPnFsxRAyeL2Le/SB5mobxaEUSli2cDqG/uD9Azx9lq3nkB7vFs2WzthfVr9/4iuRLY7zk59t00h0hGwCu2DMnTSVzCJYbClJL6e3htS7AkpDYAeJcm9s84MlAdffvpF8nNuPsd3nFYpCOTISdkoTdKAM9L7szCqv2e6ywtnGwlSHEDVGzXUYeURE/Zi1bCScx71i+j2YAXaw03xoZlI/v3xiKKbJ4DiFMEm0tnOsK62WoBwI1EyW498IFEgEX96RqBZkAS8WTqKSsgzJSSre3fl7vDep2aMQZr+Hu0VKoSOMTSoopC0UqCAlCRh3AM0OJGxAoZCwF+WV4+UlKxGkOJEnd792gpWFzG/wAOy2ltut3PpyaGakvnf3wNu6AdjA9q2ecG1E4DTujogsEG8lFTM7Lev5jK7doMYJbtJFuIzb8Q9mrJOXjEVUpN2990OsC7PMakgvra/I6Rnq6SwZP1rISOZcFXQAmNj8XbJVInEgfu5odO4H7k8M35ERnpaXmB9Hbmc/DzhJrkJoTlIQkACwcD/cYrmuEhZyA7yOyB1Yd8Na+nBJOhJPiYXVbAIf6At1cGS4PLEQ8c3bTKKWCqVKUkXzNzxJz/AByAjoa/LdmctuDx0OlKgWekVCICNRhMMam0Z3aldhsRrrCQlbpnRJUrHKK22nUx02pcZjkLv3pjO01S5u3XCfOH0qrThuWHn0DCKyhWicZ3sgZh0T4MB6kxIJ018ogmaVOQ+HTerkNPfKCJMthz8/Y8IjRRsslqa8W0IxLb2ffrFSxa0XbKmfvDwEUXQjNZQ07JaLZlM78vfiYqp5wYQWJt39+8z0i5MXKoQH9+/wBICmUzGHc0OPesAzkiBRhXUSWBYaGFxVYtGg+XihHtCmwO0TYQKUvEo8A3l3QWKYEZwoJwqd7wZT1jkXhFkZsJTQXs/WGVPJbPuiunqAQ0Tmz0tn+f0i0YithcusCTnFa61zCmZPO+CqY3Dh4roQaU0sqMMFy8KecDU1QkDK+WbRCv2siWO0c98I2MhX8SbLTVSFSiWU7oP8Kg7dLkHgeEeP00wnEFgpY/Scxo548I9Rn7YcntAx5xttH/AFE8kt2ie8q/Q9Ym5VkPljSssICkh+XpCuZTlayATgBYNYqLAG+YTbTO8SlVjgB7kkDuBJ84YSEgenvujNJ5Rz3QvmTVyjhQOybtufMDg7nrHRdXJ7Zjolya6Cmel1RtpGQ+ICWcgsDy0PvujZ1EjgYzPxHTug+fvhE44kd0/pM7S1TFjqN/p0hpT1eJg774QyVDEOHdpf3uizZszDOKeJHdl4Ed0dtnKtm3o5jwylI9++sJKdTNDWTUPEnHsqmTC2HfFMqfhmPvtElC/X9YErB4X7ondUNs11NU26QbKqsu8+g97oytJtK3g3p4wxNawz5cSMz73R0JkhxOqiffvfAy6iFUzaY990Cz9q7oDZjQIqQNc4X7UOIEwrTtAnO0U1+2khLOLQjYQWfNGJtY+/Nw6PGW/wDmMUws5c7ocyqgteAouzWhuiuaONTmYWfPiRqSQwEVuhdjBFWg/dcQ62fWJVLxpIUOF208485qpakzB9XT9IvkzZsklchWeaTd/wAHjEl5bZXhg3c+ctLMQX8c9Iyvx38yfI7DlSFBWEOMQH28HBfpHyk+MEK7MzFLU+RLDocjE6ra8skkFxutrnlkz+cM3gaKyY2h+ICSAFFJyINm1Zznp3x8rqvHiVvVfpbyY9Yb1NLKmImzCn6UkJNrrIIGWqXKrbhGaqDgBOYDHoxHoIi1gX/pndRRBM7tpIup7J3gi/LIXhzR1WI7tfTve0JqOUqXixZnCfBdulovppnZUd1++3/r4w8ZVg5ByuVfOOgKXWFhfxjofBj1xR3eJhNtyixoVfQ+UNlTm4e/OAq2aACT03e+MQTO9q0ecJSO3qx48Tl1Bj6uWUzsQNix8w/p0iyd2ZhHMO7G+VveUfJqxhSpmItfdkOerc46to4pOqZsKaW6QRr+v6wTKQ0U/C5xyb6W7rQ0m0+cTi6dM6GryisMQeMUzJbO/GOdosdxBlH0CLEkuoMteI5C8UVXxASwS5ADfnvvDKupApJ96/5jMopyhRByc+/OINtYKVeQtO1lHMGJHaKjoYMpKXG9rZQdK2QHvD5JsTTtoqSHOZsPzCmsmKUS8G7RGOoOTJOEdIhMlRfxx7JTZRSU4ChGikpSwjPqmYYGVtNWGyi5sIaeBU6NjhQ2cJtoVuAnDoITzq+YEMosTYNa/SA5iAynJN2HF/1jneRv1K0MJe01K7Rbed+/vguXtRLBY7LtyO6FEuWyFAs5Bvz1iqYoKQwLM3K3nlC1QF5GPqsSZrvY8N++AESZctJIUosLPkM/xCymChLc/ckqfV1fr5R8+Y5Sh7DtHm/ZB6ueggsaXkYTO2p8y30gWyYB8i2jtnAG0pKksCXTYk7gCDf+5oMMsFQLXLAne4e/UCBUS/nTMJJSlLg53I7TFtAB3xm/3As+IBCXz09c+ojpKAUqvYjuYh/B4JkJspAIbMbru47w/wDdHyfLSlCnIAU470kdXLQq3QqAZVEJgxKKgD9IH8Oj8Tc9Y6JpmlIYg2yexbiI6Hp9MFv2e0GVAG0UOCM3t7O6Hc2X1hbUJLxNo707PMviitTJm4EXWGcXtqH3kjQb4Rp2nNCmmEsc0lgBxtl73Rs/iHZaU1BmtdaQMnukEN/tw90Zfb1KLKScnccHJfixJfhHTDRyTq2j0L4Mm9hY/mPcI0QX78o85+DNtMnAcx4jT1HdvjaIrXyzs0SnhloLBfOTA61xdTrxKIOXs+hiNRKby9fWGhKwSjRUS4Pv3rCuv2e5fr6QwlLYwYUBSffGFnDtBjIF2TIYQXUrwh9wiMkYQBuDd0BbSqrNvhoRxkWTM+pTqJaKKmeA8Sq5zGE9TMKjzMdCdIg0RnzyVNvaIqm4lJRk/hEVu7Ea9qIpmjFYZRGWQBU4nEEgYmBtFMycVKAWnCE5cdPKJSpoQ7kgkta5vlE5aMTqLkZJfcNecSr2KQXKxWyCnd9yc/QdY+Vc8If6TZm42bkIsmEzFgfakMTxsW4xCp2clKkzXtfEDoSG63jfZ/NmOpaPs52VZ8g/DdlAqqcIWq4UzYiMk8H1tdhcQfWEpku5IzYccvfGFMgYUEK1I6k4n8YyfbGYTNmFAWpQLguOhf8ASCqOR2JaRnck7yQrEepVFVdVfupaQAVkd2HMnu6kiLEUJlEMXxa2F7qsBkDe3AQul+QVghMpQgjUEHLgx/MDSFGYsL0SSlI4sQVd7DpE6iQtJIyLHkSUqvEaBICez9o1sQePWDBaY4bLqEkdoX1joolzbXaOieCR7nJl2vAVcm2UMEFywEVzZY5+sUej0FszG1djfOlka5g7jvjyzbMidKWpC0kYS4NyGO47o97+QML7z3wm2rstKwUkO4h06Jyjbs8Q2VMKJgUXw5HkY9E2ZtELRxzHRtYzW2dkfImEH6TdPL3buivZlUUFuPUe90NJckSUnFnoss2BHu/+YsnzHDe8oW7Or8SOQy9+HOLFVee+JaOjZ9yiaKzSF9bPc++X4gejUSqL+PKIy2O/mPCraQUScI66CGgZKXPTmYUTZ7qwkte8LKVAEu0pJQsAlzheFYJcncHhhtSa85TaBufGAZQubE2hl9Ir2VSiC5MDYyEuBnrBtTS4UMOHWBlSWtk8CQrROVKKEkqL5knuZusXoqcCd7h23XuImlSTLwnNKnA36mF1ZMyCRYhukK8ivIbSVgwvrcnmSY+fPK5gOiSw5m6j5DvimUkFAt2cNudz6RCj7QdJbCSOLlnt1hKzYaCK5bpSm7kuANWOLwzeB5ShMBCksoK8dD1vBMmXjMw5lICU8LOe82/tiqfNAKikgEB1Hl+hMDqgvGCNLJxFalB8PZHBnJ7yo+EMKkkJlncR5gHwJhWhagtK1fUbtbIAEA7yx6GGe1z2ApPVtYWSyjaFsxa5pLOALqL5YnCQOJ8nghMnChDBiq3MG1zr2mgOkmHL+9W7Ecx0YJbhEqqqI+WL5eV/SGqqQD6hLZg3vHRcuaQSNxI7o+RKmLZ7uFHoN0WrS7RSVhvfvTwiw209+sWO4+ibflFFVL8osnlm4RTUzOz70EEBk/ijY4my7ZgW6fmPN5qSkqDXGfPWPYahFuv49YxHxbsG3zUi/wB3EfmGiyXkj2hXsnapdtSw58IeyKgKII3X9fWMIKgpyz37uQENdn1SlslJZQ3fcH5WMaceQsJ8f4NxMpcQSd9/OIS6Zi8CUNUs71BI3ZC7G2kQ2zttEqW5N4rCPEzlyJbSrsSkpByL91x4wHPkrmEhJvr/AJhbsnaCZinP1Ky5Zw+K+xz4t4ws42BMzVWFBasQYjSCdhzGK3l/MBDFyQ3dA9W5UonWJ7IrcAmJYHEMzo0B4ibsFrJjTFM7abhCtc0/7fzB82qDFWan7XpAyEHCcRYZszxmwNF0uaSVKJYgMzZiBlLcpSL77ZQRIQUhyR2y3fZoqKADbfhB4wutC0dOqSAlIzI7tH7o+yp6UABuL7vzlFRbGh05Fr6vl3XMDpmY0HgSHdmBvn3wtY+fYPYdJLgrNg3ZbUPrvdo6qTcbnvxa4B5lu6OqZg+XYYX3+XjAsybjOdkpYtqcN+jwOwyQUjssTvJ6WDeEW/68iUUAOpQYcAAylHgPMiB6CqCkgEAspvUDzi2WtOKcbP8ASkHQO/io+EI9v+gFclBEy5xYhc/1WBtlp0cRGoSQGzIHnBi5BCXyATnyFojtA4E40MSc301gt2BiyvqiFlhoDnvAV6x0TKVrZWBLMGe5IAF8tc4+w7lFMa0e+yl3HD3+sFqNn1P+Pz3wJLGQ4PBKhl7yeFWjrZTOyHu/t4EXN0MFzNeEKZsxz1EZs1E5y3LCF+0kYgU5wWuY3vjA830f1gis842rsc4yUjUvE6OmwMcmjZzpINmhHXUoCVkfbh64jh/WLwwsnPJegVW3PlMsFlJLgjfAe3tppMxKpRARPQFpSbhCi4XL4ALBI/lKYUbTlkvdmO6CNm7MRM+tyJYAAdgXAJJ10jTmgKN4O2FTzDMJwhASnMsEmwAbfaNDMWcCQ9nI7oVzZwCVJSkAAacIls2qJSCd5s+6J/qO7KcQgIBeAJlIUlRGTeEFUsztkaPBikuCIq1yQidMy9VN7JAG6KitWOxzHQQfVpwqs1w2XGB1ywlRbMJzhHgzLamaMLAMQW4Poe+PhwkJL2Qb7nEUSlOC/wDF+sXrpQJKzvL+kTbMigJtiWfqVZtxtnpA6UG4SGAIJHG4HdeCJjYLhxdTcXgda+2trYSPE3hq/wAAssNrFdkhsm78vUwFJWALBzhbncurxg6uQGSBbGwPJn/SIyqFJwm9nS3Akg+ZhIta+bKSBJM7CCWZmPNi3rF1KCoY/vxFhoMj/mOnrGNIayQS29mA8S/SC5QCJSikZrZugeBdK/mxEgWrqClQIJYgN1vEqiaF4EHIAFfcGT3h+USSgKUyg4a3BiQPCB6ogLDDS/EuQDzYAQYq7SAMTOIADPaOgWfVkKIDWtlujohKCbsm4Wf/2Q=="/>
          <p:cNvSpPr>
            <a:spLocks noChangeAspect="1" noChangeArrowheads="1"/>
          </p:cNvSpPr>
          <p:nvPr/>
        </p:nvSpPr>
        <p:spPr bwMode="auto">
          <a:xfrm>
            <a:off x="9082088" y="-1095375"/>
            <a:ext cx="2019300" cy="2257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sp>
        <p:nvSpPr>
          <p:cNvPr id="18" name="Rounded Rectangle 17"/>
          <p:cNvSpPr/>
          <p:nvPr/>
        </p:nvSpPr>
        <p:spPr>
          <a:xfrm>
            <a:off x="228600" y="152400"/>
            <a:ext cx="1752600" cy="685800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endParaRPr lang="ar-EG" sz="24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28600" y="990600"/>
            <a:ext cx="5365214" cy="762000"/>
          </a:xfrm>
          <a:prstGeom prst="roundRect">
            <a:avLst/>
          </a:prstGeom>
          <a:solidFill>
            <a:srgbClr val="89E0FF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1-General treatment of the associating wound by suturing</a:t>
            </a:r>
            <a:endParaRPr lang="ar-EG" sz="24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28600" y="3276600"/>
            <a:ext cx="8458200" cy="533400"/>
          </a:xfrm>
          <a:prstGeom prst="roundRect">
            <a:avLst/>
          </a:prstGeom>
          <a:solidFill>
            <a:srgbClr val="89E0FF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2-Control of infection and stimulation of healing</a:t>
            </a:r>
            <a:endParaRPr lang="ar-EG" sz="24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28600" y="5486400"/>
            <a:ext cx="4229100" cy="533400"/>
          </a:xfrm>
          <a:prstGeom prst="roundRect">
            <a:avLst/>
          </a:prstGeom>
          <a:solidFill>
            <a:srgbClr val="89E0FF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3-Control of hemorrhage</a:t>
            </a:r>
            <a:endParaRPr lang="ar-EG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data:image/jpeg;base64,/9j/4AAQSkZJRgABAQAAAQABAAD/2wCEAAkGBhQSERQUEhQWFRUVGB0ZGBgYGBcYGBccGRwYFxgZHBgXHCYeFx4kGRgXHy8gJCcpLCwsFx4xNTAqNSYrLCkBCQoKDgwOGg8PGiwkHyItLCwsLCwsLCwsLCwsLCwsLCwsLCwsLCwsLCwsLCwsLCwsLCwsLCksLCwsLCwsLCwsLP/AABEIAO0A1AMBIgACEQEDEQH/xAAbAAACAwEBAQAAAAAAAAAAAAAEBQIDBgAHAf/EAD8QAAECBAMFBgUBBwMEAwAAAAECEQADBCESMUEFUWFxgSKRobHB8AYTMkLR4QcjUmJygvEUkqIkU7LCFRZD/8QAGQEAAwEBAQAAAAAAAAAAAAAAAQIDAAQF/8QAJxEAAgICAgIBAwUBAAAAAAAAAAECESExEkEDUfAyYZETInGBoQT/2gAMAwEAAhEDEQA/APMpU9hFgmuIrEh7iJKl2eORxvIezpabvBuLhAqFhovlTH0gD0SlWLmLRTAh4Ilyg14+maGjWbigQUzwRLp3sBE5AxGD0IikIWCTSwdTSAM4tn1ISIqm1IAhbVKMx2sIs5KJNKyUysfPKJC4gduyIlTzwLGHvNASwV1FKcxAtIn94OcOc4GFL+8BguILwW1sKTuf6R5w12geyYWTEtbN2gT0ZE2OAA6sOkW1KwwGpuOl35RXUTQQGuRduEVSy5Uo5AN+Y53ux0yxE0iWgD6lW5PcnueOlSGmgaBJI5lgffGOkyTiAVbChwNzlvIRUp1rN2Ccmzez9LwWFF03tLQn+DtHm7J/9j0j7WA9k6JIUejgdxU/SKaeY6lFs1AdE288UU/OK1kHJIJbjmObDzgd/kwXMngIUsF2Djicg3WPtNTYUhJ0Z+JLv4vAc5TpS3/cD/8Al5pPfB0qdrvDdz/mBoDdFNW2Q+rE6AA5dmNt2/nBFNOOZDEWbd+XDGBKdWLFM3kBP9IxeZD90WonZ8vI/qYL9ATIV/xB8tWEJxWvz3dzR0U0KXCiQCSou7WOgvwaOhcLobkWy0g3iag4IgaYCOkdLqHhe7Ekz7JbXKJKnAWEDzlNbfEJM3DY6xt6GthkyqMFUsorAtaKqOkxG+UPJcvCLRSPjt2xW2RkSsIjqmqADxVWVoTCKfVFWsVk+OjRTY+o9nGpS8uYnG5AQoEO382WW9ucK6tE2SsomIUg7lBn5aKHEOIrpataWKVYSI2+w/itE6V8qcQpmsoAjc/aBBziW9lejHVT4A2cAAqj0yq+GKaof5YVLIs6HZ/6S46Bss4zu2/2f1Mg9hpyf5LL6oJv/aVRSWXaESE1HWZAw3pg5EZyfLVLJC0qQoaKBSe43hzsaqxRWL9k5Is2vI7JIjPKmXuMzaNfPAIMZ+rpWU7WgzRlkWGcrtkDS0cHCUhvqY+p8o6pUQi2Rbuj6ar6bZJfpHOagqXPOJxcgdp8mzA56xKil9nEfucnreKKdXYUohnBPf8ApEVzj8vCLOAkHJwbO3KA9UUWC+U5GIdlKvL+I7tOkV7OkA3Oago9+Xg0SVM7DHIgvwH+I6UphYdTa2WWhyfnG2B2fKhGaAAbYidwBYdST4RXPsglziyB/qsO70j7TzHSteqr9AQEjuv1j4pOJJ4MruLZ6fVGS0gNBWHCi2QCW5Bx6iKZk4JBJ3Ecych3xNJBl2c3z5ae/K5qlAqmi3ZR5qBbuF+ogJZSCtEf9BjuvPgBbg5BeOhihYbOOgcpezULp5gVaSD2TBUxMREtL2zgGqymYgqIgmg2WSpz0gygoM1KhmLRaEDN0RlSsMdMrQCASw1Iuw1LaxTV1wAtmYWKnO7wZTSwgqNmz2XsGjn/AP6lRJZioJVyw4deZg8fs3o1N25qQfuEyWerGXyPWMLRrKSGJBG6GlJt9csgYi3DjnbI29InyKUP639lSEk4alQ3Y5YI4F0LtbhCQ/s5q0kGSUTW/hUUqtwWAD0Jh5L+NgpIFxYhgdNwLc40mw9rhYu5xAsWIL52axJD2fhbOKJJimFl10ymWhM1KpbH7nTY5hzaNVJ+KVqvchDOlTPd79kEMWPd3v5tbmFMpOgUkqFmzF3BD3FoF2f8GUy1KmCX8vGn6kKUmWQ+gJZN+A83PGsoBdInSKxHy5ktChqleFkuHdj2k8wHyjP7V/ZxLlD5lLMAd/3aiSCL3QtV9wYvzhvN+E5iEPIKVpcllYXVuGJIYtcPbOPlB81vlrQqXhAYKcgpGlycnzHXcV5P0FxRmKPYMyYlTjCoaHX3l3b4F23skoISR9SR+DG9oqEiYMJLGykqyG5j3cPQvbOw0zQyhcAsdzj83ivP2TcfR4hXbNIYBJIbLlC6RKdaiQwYjkGyj1hXwsoA8WAPv3aMN8R7GXIUUkdlSs+BLkcLQjQYiGYt0BI1YdBfLi0RnoOJL5AA+BglcsOFFmYjkX/EES0JUtR/7YAHEnM9Et3xN5GZRMSCEIzB7RO8C56E4R3wVWYflLCQcbW62PMsX6QIhRVMLDIAAcySfGJTZnbSlJuSA+5mc/jnCrf4AmMpCZKcLJdLd4a0VKXJXPACQJaB2hvUQT/xAHVUB0RBJDsM35Z+HlEKNLpNmKwpT/1At/xaD2MxktMvEQiwIc9P0PhANBdIV/GrH3lh/wAQI+yuwHVaxuf6TA1MsgYUg5WJd2GgG9tdQO8pN0BpB6qAx0B//JqFnjoln0amQUgqUQ0F0ezi4KheCKOSqxMMNIr449icj5hAEBzp72BvEKyt0EKFzSFODDeSdLAUuwifTKCnN4rKuUWyasscV4GWvWOVOT2NZfLzuYIVJB1gUEFr3i8StxhmwW7PqEEZQ4otqKl4QQ3ENb3nuhXJkkcYLoaWZPmplpDkmHjuhujYUle0oEKCQ5+lglnsoi+G9yxh0NtSkpSsuqYzG5CAS2Ls2xXH5G66g+DpcqSyvrzfNj+Ixm2CuSTLUhIY9jDiY3zBKsrm1m4RWU6wzRVmnl1SgP3UxsWeE3BIuCPubePzGg2RtNSmSplNm+/gT74x5dT7VwLwANle5Je+eYzYgXj0XYOzjhSsLCgq9iC/Us4hYspJYtmqlSpZ+1j3RKfTg66NFdNJLcPekdOOGDLBJC6dLIhRtjZKZ6ClQF9+hyfjb06PpxeFk5RSYEZpmaPIdp/Di5U1WIMAClPANc8yYX7PkEAk5kl975AdwEez1dJLnIUFJDkZ2zjyXa1EulUvEDiLgE6k2S3VoMgXQuEsrKlJsAWHHQnkSGbdFCENMUdxAHgrzPhDT/ShKQNEgDucQHIKQopz7RL7iXLHiG62yhU7NZFNMLjIKxJJ3OCPWJ0vasM2z+1snTv9H1iU2XiUlGY+pXJwAnqfBJiZcFzYv4Fx6+EBPCC2UzpmOahOaUEFXEkskeZ6CLkEEYmum/dAmz3sr+NQPRwE+DQRTJKlYYGUlQU9lM5MtJYiOhrMopZbGASwjotwBzPoUwgSpr2BAziqtqDkmBEFvqgSfHCJKNFgGLS5imZTtnnE/wDVBItnA82qdV4gyhxBaKxLBOdxBCkKZxE5FKACo5wUw5ZVJlMTvgylp1LICQSomwGZiimpJkxTJBcnKPUfhXYpppYUo9tXK368jGdLYUm2L/h/9nUxeFVSr5Sf4RdZ6aR6Bs7YUilS0lABOaiSVHmT6QHQTFFQa6j1PlDiro1ITiUUnIHmcgDqYrBqsIMlkX1dQBn7/MINp7P+chQ4s+4tp5dYL2pUpCSo2bO5sOkC7LrlMQ3YyCnd+RFhCPyK6Yy8bq0YFeyVY1hmUlV7ZM7u2hAePR/hQFMpCXyA6Gx83hdtWUBNRMw2WSldg+JnS53Zjm2+DqCZhYcO+8T5VIo1cTXieprh+IN/G8VzFE3iugnhTJJZRDjiPzB/yb3i7yjn0Bzaa1rQrqQzveNEUtnkYWbRondojOPaHixImaN8KPijZ0qfLdRAUm4Otrjhm2cGy9nK+YRdt0Z74jlrTPYuwSCOrj0MV8b5LIk1Rj9pqUhCgzGyUtfMsm/PyMCCnwhAH2+YJL98P6mSFrQFGwL9WLeZgaqSEBW5z3QJJoVNWKqVBeYoXBWw5It/5YosrEXLlw1+UfKeWrCFjsoURbW/3N9oJYtzNrv1dIKymWkvicqb+FLW6qIHfAayGz5QrD4Uh0j6VEXIGQ5trqBvh5JSAl2vpFNPs8J7XWCJ00Yv6fPSKqPsSySZIA846Ap1cH6R0ZzSYhaPg6ZosHjE/wD6NMuXBgBddOBbGRDCTWTnDLLQnPxvaOhxkA1H7Pp2aW8YDrPgipBcAHv/ABGnp9ozBiKllgIqp9szVqYEgcoHPx/c3CQlp/h+akfvbR9m7ImLAwJtvtGnlUS5qTiN+OvsQ02dsxMocIlyjZTg2hZ8MbB+V21/Uefk5eNOhYcanlc8AB+YBVOJUw/SNb8J0MtP7xaklY+lJKQU/wAxBOcaK5sZ1FDPZGzfkpxLssh1KOUtO58nbMwp2ktVUoGwlJP7sZqUf4yMhbIaCLtr7RE9fy0H90ntTD/GRpxSM+JigVQfs2FtecdDktImk9s+VNClu0Bx1zzeM7NkS5a2QyX+27cRwhrtOud7swc++sZ+XIKpxAL4TYnfb1tEZKyscBCjiCpKzY2B5glN94KSP9sR2bLWwK8wL8wSNOUUVk3DNGrYf/JJA8FQxxhXayxZhzm5tY5/mJ8RnIPmzSyd4MO6HahIZXn4xmamo7h76RWK9lAZe2hlKnYjjaN5KnBY0PEG8UTUto44ZjprGfotphwxhrL2nhN7iLWpbJNNHwpSVDeIS/Guy0lKVkEvYEO4cPpy1jQTmVcZj31irbNL82lmABylJUBqSm7eY6xqoF2eTVFHhX/Kct/I+EB7QogsBGijf+kdo99h1MFza75gQwLKLvfIptnwvFapnac7m/PpDxfNE5ri8CWZssuSTZsoMoqcCYpXAD1PifCDpiw3KADOtiGXm2sZRSs12GTZrJ8IT1e0QFkC73P8uQvoBxOTRGuqSAyWdRwjmfQBz0iFPJKQAkWYEk/da7+MLKdI1Fa1l7sDu3R9ixT2ysG7rekdHNK7NTDzJTiBJ7Ri6oqGDDPhFEwC7iLKXZgWHc3hGzqdk5chSkhzmYebNoWLtwiug2OAzOY0FPIYZQrdjRRSlhFc2ocsm58uMWVMrj4xTIktr3N6CDFNjtpIJppTEAc338TDmko0qHaD8D4e+MK5SgLm2lz5+98FmrGHsrHJx7/zF40iTyw4zcIISP0a0UGeEiFyq/CC58RCTbO2VhH7sEkvc/iFc/Qyj7CttV5UtKEFy4UrWz/hy3KKNnbQVLUsrA+4gjPUs0ZyRXrdyrX1guXVFYKEO5+7dfz074GTWgz5pmFybrW/ICwHerwh9TTEsEFTHfvbSFYomGI56dL+J84j/owe0989c98PmhG1Y1kzCSQovd/ZguVLTr6XjH1tZOSHSXI8Tw4wspviycvsWSclAllDk8BMY2lXXolkYSx+4G3VtP8AENKKvCwGL5R5bXVM1eEoYKF1qBcMzMVH6i5NtA2UaH4e26EqwKBSRzY72998a/YXHGD06mnmz6iGdPNa8JtiK+bJGbgW731hjIBDX9+/eh6FlJnM1TPN/jT4bNLPVMQP+nmOpLZSifqRydyNwtpGSpJxVc/dfkNB3R7bt2iE2WqWsOhaSDvv6x5VO2MZM1SD9uR3jQw8VmxJCmqWSyRmq3IDP8dYGMx04TlDarkhJxHcw5/rCCas4juES8zaQ0EgZUz94G+xIH9ys/8AiB3wYpRYXa0AmeMZUA7ntWsCCzg69lnA3aGCEzC5BiUvYyCqaW4L6H9fWPsAq2kmWSm55B46OqHHirJuza1OxAUuBe0UbO2OQe0TvHgWjSBDRaJQJjinFnVGmQkyiOPnFsxRAyeL2Le/SB5mobxaEUSli2cDqG/uD9Azx9lq3nkB7vFs2WzthfVr9/4iuRLY7zk59t00h0hGwCu2DMnTSVzCJYbClJL6e3htS7AkpDYAeJcm9s84MlAdffvpF8nNuPsd3nFYpCOTISdkoTdKAM9L7szCqv2e6ywtnGwlSHEDVGzXUYeURE/Zi1bCScx71i+j2YAXaw03xoZlI/v3xiKKbJ4DiFMEm0tnOsK62WoBwI1EyW498IFEgEX96RqBZkAS8WTqKSsgzJSSre3fl7vDep2aMQZr+Hu0VKoSOMTSoopC0UqCAlCRh3AM0OJGxAoZCwF+WV4+UlKxGkOJEnd792gpWFzG/wAOy2ltut3PpyaGakvnf3wNu6AdjA9q2ecG1E4DTujogsEG8lFTM7Lev5jK7doMYJbtJFuIzb8Q9mrJOXjEVUpN2990OsC7PMakgvra/I6Rnq6SwZP1rISOZcFXQAmNj8XbJVInEgfu5odO4H7k8M35ERnpaXmB9Hbmc/DzhJrkJoTlIQkACwcD/cYrmuEhZyA7yOyB1Yd8Na+nBJOhJPiYXVbAIf6At1cGS4PLEQ8c3bTKKWCqVKUkXzNzxJz/AByAjoa/LdmctuDx0OlKgWekVCICNRhMMam0Z3aldhsRrrCQlbpnRJUrHKK22nUx02pcZjkLv3pjO01S5u3XCfOH0qrThuWHn0DCKyhWicZ3sgZh0T4MB6kxIJ018ogmaVOQ+HTerkNPfKCJMthz8/Y8IjRRsslqa8W0IxLb2ffrFSxa0XbKmfvDwEUXQjNZQ07JaLZlM78vfiYqp5wYQWJt39+8z0i5MXKoQH9+/wBICmUzGHc0OPesAzkiBRhXUSWBYaGFxVYtGg+XihHtCmwO0TYQKUvEo8A3l3QWKYEZwoJwqd7wZT1jkXhFkZsJTQXs/WGVPJbPuiunqAQ0Tmz0tn+f0i0YithcusCTnFa61zCmZPO+CqY3Dh4roQaU0sqMMFy8KecDU1QkDK+WbRCv2siWO0c98I2MhX8SbLTVSFSiWU7oP8Kg7dLkHgeEeP00wnEFgpY/Scxo548I9Rn7YcntAx5xttH/AFE8kt2ie8q/Q9Ym5VkPljSssICkh+XpCuZTlayATgBYNYqLAG+YTbTO8SlVjgB7kkDuBJ84YSEgenvujNJ5Rz3QvmTVyjhQOybtufMDg7nrHRdXJ7Zjolya6Cmel1RtpGQ+ICWcgsDy0PvujZ1EjgYzPxHTug+fvhE44kd0/pM7S1TFjqN/p0hpT1eJg774QyVDEOHdpf3uizZszDOKeJHdl4Ed0dtnKtm3o5jwylI9++sJKdTNDWTUPEnHsqmTC2HfFMqfhmPvtElC/X9YErB4X7ondUNs11NU26QbKqsu8+g97oytJtK3g3p4wxNawz5cSMz73R0JkhxOqiffvfAy6iFUzaY990Cz9q7oDZjQIqQNc4X7UOIEwrTtAnO0U1+2khLOLQjYQWfNGJtY+/Nw6PGW/wDmMUws5c7ocyqgteAouzWhuiuaONTmYWfPiRqSQwEVuhdjBFWg/dcQ62fWJVLxpIUOF208485qpakzB9XT9IvkzZsklchWeaTd/wAHjEl5bZXhg3c+ctLMQX8c9Iyvx38yfI7DlSFBWEOMQH28HBfpHyk+MEK7MzFLU+RLDocjE6ra8skkFxutrnlkz+cM3gaKyY2h+ICSAFFJyINm1Zznp3x8rqvHiVvVfpbyY9Yb1NLKmImzCn6UkJNrrIIGWqXKrbhGaqDgBOYDHoxHoIi1gX/pndRRBM7tpIup7J3gi/LIXhzR1WI7tfTve0JqOUqXixZnCfBdulovppnZUd1++3/r4w8ZVg5ByuVfOOgKXWFhfxjofBj1xR3eJhNtyixoVfQ+UNlTm4e/OAq2aACT03e+MQTO9q0ecJSO3qx48Tl1Bj6uWUzsQNix8w/p0iyd2ZhHMO7G+VveUfJqxhSpmItfdkOerc46to4pOqZsKaW6QRr+v6wTKQ0U/C5xyb6W7rQ0m0+cTi6dM6GryisMQeMUzJbO/GOdosdxBlH0CLEkuoMteI5C8UVXxASwS5ADfnvvDKupApJ96/5jMopyhRByc+/OINtYKVeQtO1lHMGJHaKjoYMpKXG9rZQdK2QHvD5JsTTtoqSHOZsPzCmsmKUS8G7RGOoOTJOEdIhMlRfxx7JTZRSU4ChGikpSwjPqmYYGVtNWGyi5sIaeBU6NjhQ2cJtoVuAnDoITzq+YEMosTYNa/SA5iAynJN2HF/1jneRv1K0MJe01K7Rbed+/vguXtRLBY7LtyO6FEuWyFAs5Bvz1iqYoKQwLM3K3nlC1QF5GPqsSZrvY8N++AESZctJIUosLPkM/xCymChLc/ckqfV1fr5R8+Y5Sh7DtHm/ZB6ueggsaXkYTO2p8y30gWyYB8i2jtnAG0pKksCXTYk7gCDf+5oMMsFQLXLAne4e/UCBUS/nTMJJSlLg53I7TFtAB3xm/3As+IBCXz09c+ojpKAUqvYjuYh/B4JkJspAIbMbru47w/wDdHyfLSlCnIAU470kdXLQq3QqAZVEJgxKKgD9IH8Oj8Tc9Y6JpmlIYg2yexbiI6Hp9MFv2e0GVAG0UOCM3t7O6Hc2X1hbUJLxNo707PMviitTJm4EXWGcXtqH3kjQb4Rp2nNCmmEsc0lgBxtl73Rs/iHZaU1BmtdaQMnukEN/tw90Zfb1KLKScnccHJfixJfhHTDRyTq2j0L4Mm9hY/mPcI0QX78o85+DNtMnAcx4jT1HdvjaIrXyzs0SnhloLBfOTA61xdTrxKIOXs+hiNRKby9fWGhKwSjRUS4Pv3rCuv2e5fr6QwlLYwYUBSffGFnDtBjIF2TIYQXUrwh9wiMkYQBuDd0BbSqrNvhoRxkWTM+pTqJaKKmeA8Sq5zGE9TMKjzMdCdIg0RnzyVNvaIqm4lJRk/hEVu7Ea9qIpmjFYZRGWQBU4nEEgYmBtFMycVKAWnCE5cdPKJSpoQ7kgkta5vlE5aMTqLkZJfcNecSr2KQXKxWyCnd9yc/QdY+Vc8If6TZm42bkIsmEzFgfakMTxsW4xCp2clKkzXtfEDoSG63jfZ/NmOpaPs52VZ8g/DdlAqqcIWq4UzYiMk8H1tdhcQfWEpku5IzYccvfGFMgYUEK1I6k4n8YyfbGYTNmFAWpQLguOhf8ASCqOR2JaRnck7yQrEepVFVdVfupaQAVkd2HMnu6kiLEUJlEMXxa2F7qsBkDe3AQul+QVghMpQgjUEHLgx/MDSFGYsL0SSlI4sQVd7DpE6iQtJIyLHkSUqvEaBICez9o1sQePWDBaY4bLqEkdoX1joolzbXaOieCR7nJl2vAVcm2UMEFywEVzZY5+sUej0FszG1djfOlka5g7jvjyzbMidKWpC0kYS4NyGO47o97+QML7z3wm2rstKwUkO4h06Jyjbs8Q2VMKJgUXw5HkY9E2ZtELRxzHRtYzW2dkfImEH6TdPL3buivZlUUFuPUe90NJckSUnFnoss2BHu/+YsnzHDe8oW7Or8SOQy9+HOLFVee+JaOjZ9yiaKzSF9bPc++X4gejUSqL+PKIy2O/mPCraQUScI66CGgZKXPTmYUTZ7qwkte8LKVAEu0pJQsAlzheFYJcncHhhtSa85TaBufGAZQubE2hl9Ir2VSiC5MDYyEuBnrBtTS4UMOHWBlSWtk8CQrROVKKEkqL5knuZusXoqcCd7h23XuImlSTLwnNKnA36mF1ZMyCRYhukK8ivIbSVgwvrcnmSY+fPK5gOiSw5m6j5DvimUkFAt2cNudz6RCj7QdJbCSOLlnt1hKzYaCK5bpSm7kuANWOLwzeB5ShMBCksoK8dD1vBMmXjMw5lICU8LOe82/tiqfNAKikgEB1Hl+hMDqgvGCNLJxFalB8PZHBnJ7yo+EMKkkJlncR5gHwJhWhagtK1fUbtbIAEA7yx6GGe1z2ApPVtYWSyjaFsxa5pLOALqL5YnCQOJ8nghMnChDBiq3MG1zr2mgOkmHL+9W7Ecx0YJbhEqqqI+WL5eV/SGqqQD6hLZg3vHRcuaQSNxI7o+RKmLZ7uFHoN0WrS7RSVhvfvTwiw209+sWO4+ibflFFVL8osnlm4RTUzOz70EEBk/ijY4my7ZgW6fmPN5qSkqDXGfPWPYahFuv49YxHxbsG3zUi/wB3EfmGiyXkj2hXsnapdtSw58IeyKgKII3X9fWMIKgpyz37uQENdn1SlslJZQ3fcH5WMaceQsJ8f4NxMpcQSd9/OIS6Zi8CUNUs71BI3ZC7G2kQ2zttEqW5N4rCPEzlyJbSrsSkpByL91x4wHPkrmEhJvr/AJhbsnaCZinP1Ky5Zw+K+xz4t4ws42BMzVWFBasQYjSCdhzGK3l/MBDFyQ3dA9W5UonWJ7IrcAmJYHEMzo0B4ibsFrJjTFM7abhCtc0/7fzB82qDFWan7XpAyEHCcRYZszxmwNF0uaSVKJYgMzZiBlLcpSL77ZQRIQUhyR2y3fZoqKADbfhB4wutC0dOqSAlIzI7tH7o+yp6UABuL7vzlFRbGh05Fr6vl3XMDpmY0HgSHdmBvn3wtY+fYPYdJLgrNg3ZbUPrvdo6qTcbnvxa4B5lu6OqZg+XYYX3+XjAsybjOdkpYtqcN+jwOwyQUjssTvJ6WDeEW/68iUUAOpQYcAAylHgPMiB6CqCkgEAspvUDzi2WtOKcbP8ASkHQO/io+EI9v+gFclBEy5xYhc/1WBtlp0cRGoSQGzIHnBi5BCXyATnyFojtA4E40MSc301gt2BiyvqiFlhoDnvAV6x0TKVrZWBLMGe5IAF8tc4+w7lFMa0e+yl3HD3+sFqNn1P+Pz3wJLGQ4PBKhl7yeFWjrZTOyHu/t4EXN0MFzNeEKZsxz1EZs1E5y3LCF+0kYgU5wWuY3vjA830f1gis842rsc4yUjUvE6OmwMcmjZzpINmhHXUoCVkfbh64jh/WLwwsnPJegVW3PlMsFlJLgjfAe3tppMxKpRARPQFpSbhCi4XL4ALBI/lKYUbTlkvdmO6CNm7MRM+tyJYAAdgXAJJ10jTmgKN4O2FTzDMJwhASnMsEmwAbfaNDMWcCQ9nI7oVzZwCVJSkAAacIls2qJSCd5s+6J/qO7KcQgIBeAJlIUlRGTeEFUsztkaPBikuCIq1yQidMy9VN7JAG6KitWOxzHQQfVpwqs1w2XGB1ywlRbMJzhHgzLamaMLAMQW4Poe+PhwkJL2Qb7nEUSlOC/wDF+sXrpQJKzvL+kTbMigJtiWfqVZtxtnpA6UG4SGAIJHG4HdeCJjYLhxdTcXgda+2trYSPE3hq/wAAssNrFdkhsm78vUwFJWALBzhbncurxg6uQGSBbGwPJn/SIyqFJwm9nS3Akg+ZhIta+bKSBJM7CCWZmPNi3rF1KCoY/vxFhoMj/mOnrGNIayQS29mA8S/SC5QCJSikZrZugeBdK/mxEgWrqClQIJYgN1vEqiaF4EHIAFfcGT3h+USSgKUyg4a3BiQPCB6ogLDDS/EuQDzYAQYq7SAMTOIADPaOgWfVkKIDWtlujohKCbsm4Wf/2Q=="/>
          <p:cNvSpPr>
            <a:spLocks noChangeAspect="1" noChangeArrowheads="1"/>
          </p:cNvSpPr>
          <p:nvPr/>
        </p:nvSpPr>
        <p:spPr bwMode="auto">
          <a:xfrm>
            <a:off x="9082088" y="-1095375"/>
            <a:ext cx="2019300" cy="2257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sp>
        <p:nvSpPr>
          <p:cNvPr id="2052" name="AutoShape 4" descr="data:image/jpeg;base64,/9j/4AAQSkZJRgABAQAAAQABAAD/2wCEAAkGBhQSERQUEhQWFRUVGB0ZGBgYGBcYGBccGRwYFxgZHBgXHCYeFx4kGRgXHy8gJCcpLCwsFx4xNTAqNSYrLCkBCQoKDgwOGg8PGiwkHyItLCwsLCwsLCwsLCwsLCwsLCwsLCwsLCwsLCwsLCwsLCwsLCwsLCksLCwsLCwsLCwsLP/AABEIAO0A1AMBIgACEQEDEQH/xAAbAAACAwEBAQAAAAAAAAAAAAAEBQIDBgAHAf/EAD8QAAECBAMFBgUBBwMEAwAAAAECEQADBCESMUEFUWFxgSKRobHB8AYTMkLR4QcjUmJygvEUkqIkU7LCFRZD/8QAGQEAAwEBAQAAAAAAAAAAAAAAAQIDAAQF/8QAJxEAAgICAgIBAwUBAAAAAAAAAAECESExEkEDUfAyYZETInGBoQT/2gAMAwEAAhEDEQA/APMpU9hFgmuIrEh7iJKl2eORxvIezpabvBuLhAqFhovlTH0gD0SlWLmLRTAh4Ilyg14+maGjWbigQUzwRLp3sBE5AxGD0IikIWCTSwdTSAM4tn1ISIqm1IAhbVKMx2sIs5KJNKyUysfPKJC4gduyIlTzwLGHvNASwV1FKcxAtIn94OcOc4GFL+8BguILwW1sKTuf6R5w12geyYWTEtbN2gT0ZE2OAA6sOkW1KwwGpuOl35RXUTQQGuRduEVSy5Uo5AN+Y53ux0yxE0iWgD6lW5PcnueOlSGmgaBJI5lgffGOkyTiAVbChwNzlvIRUp1rN2Ccmzez9LwWFF03tLQn+DtHm7J/9j0j7WA9k6JIUejgdxU/SKaeY6lFs1AdE288UU/OK1kHJIJbjmObDzgd/kwXMngIUsF2Djicg3WPtNTYUhJ0Z+JLv4vAc5TpS3/cD/8Al5pPfB0qdrvDdz/mBoDdFNW2Q+rE6AA5dmNt2/nBFNOOZDEWbd+XDGBKdWLFM3kBP9IxeZD90WonZ8vI/qYL9ATIV/xB8tWEJxWvz3dzR0U0KXCiQCSou7WOgvwaOhcLobkWy0g3iag4IgaYCOkdLqHhe7Ekz7JbXKJKnAWEDzlNbfEJM3DY6xt6GthkyqMFUsorAtaKqOkxG+UPJcvCLRSPjt2xW2RkSsIjqmqADxVWVoTCKfVFWsVk+OjRTY+o9nGpS8uYnG5AQoEO382WW9ucK6tE2SsomIUg7lBn5aKHEOIrpataWKVYSI2+w/itE6V8qcQpmsoAjc/aBBziW9lejHVT4A2cAAqj0yq+GKaof5YVLIs6HZ/6S46Bss4zu2/2f1Mg9hpyf5LL6oJv/aVRSWXaESE1HWZAw3pg5EZyfLVLJC0qQoaKBSe43hzsaqxRWL9k5Is2vI7JIjPKmXuMzaNfPAIMZ+rpWU7WgzRlkWGcrtkDS0cHCUhvqY+p8o6pUQi2Rbuj6ar6bZJfpHOagqXPOJxcgdp8mzA56xKil9nEfucnreKKdXYUohnBPf8ApEVzj8vCLOAkHJwbO3KA9UUWC+U5GIdlKvL+I7tOkV7OkA3Oago9+Xg0SVM7DHIgvwH+I6UphYdTa2WWhyfnG2B2fKhGaAAbYidwBYdST4RXPsglziyB/qsO70j7TzHSteqr9AQEjuv1j4pOJJ4MruLZ6fVGS0gNBWHCi2QCW5Bx6iKZk4JBJ3Ecych3xNJBl2c3z5ae/K5qlAqmi3ZR5qBbuF+ogJZSCtEf9BjuvPgBbg5BeOhihYbOOgcpezULp5gVaSD2TBUxMREtL2zgGqymYgqIgmg2WSpz0gygoM1KhmLRaEDN0RlSsMdMrQCASw1Iuw1LaxTV1wAtmYWKnO7wZTSwgqNmz2XsGjn/AP6lRJZioJVyw4deZg8fs3o1N25qQfuEyWerGXyPWMLRrKSGJBG6GlJt9csgYi3DjnbI29InyKUP639lSEk4alQ3Y5YI4F0LtbhCQ/s5q0kGSUTW/hUUqtwWAD0Jh5L+NgpIFxYhgdNwLc40mw9rhYu5xAsWIL52axJD2fhbOKJJimFl10ymWhM1KpbH7nTY5hzaNVJ+KVqvchDOlTPd79kEMWPd3v5tbmFMpOgUkqFmzF3BD3FoF2f8GUy1KmCX8vGn6kKUmWQ+gJZN+A83PGsoBdInSKxHy5ktChqleFkuHdj2k8wHyjP7V/ZxLlD5lLMAd/3aiSCL3QtV9wYvzhvN+E5iEPIKVpcllYXVuGJIYtcPbOPlB81vlrQqXhAYKcgpGlycnzHXcV5P0FxRmKPYMyYlTjCoaHX3l3b4F23skoISR9SR+DG9oqEiYMJLGykqyG5j3cPQvbOw0zQyhcAsdzj83ivP2TcfR4hXbNIYBJIbLlC6RKdaiQwYjkGyj1hXwsoA8WAPv3aMN8R7GXIUUkdlSs+BLkcLQjQYiGYt0BI1YdBfLi0RnoOJL5AA+BglcsOFFmYjkX/EES0JUtR/7YAHEnM9Et3xN5GZRMSCEIzB7RO8C56E4R3wVWYflLCQcbW62PMsX6QIhRVMLDIAAcySfGJTZnbSlJuSA+5mc/jnCrf4AmMpCZKcLJdLd4a0VKXJXPACQJaB2hvUQT/xAHVUB0RBJDsM35Z+HlEKNLpNmKwpT/1At/xaD2MxktMvEQiwIc9P0PhANBdIV/GrH3lh/wAQI+yuwHVaxuf6TA1MsgYUg5WJd2GgG9tdQO8pN0BpB6qAx0B//JqFnjoln0amQUgqUQ0F0ezi4KheCKOSqxMMNIr449icj5hAEBzp72BvEKyt0EKFzSFODDeSdLAUuwifTKCnN4rKuUWyasscV4GWvWOVOT2NZfLzuYIVJB1gUEFr3i8StxhmwW7PqEEZQ4otqKl4QQ3ENb3nuhXJkkcYLoaWZPmplpDkmHjuhujYUle0oEKCQ5+lglnsoi+G9yxh0NtSkpSsuqYzG5CAS2Ls2xXH5G66g+DpcqSyvrzfNj+Ixm2CuSTLUhIY9jDiY3zBKsrm1m4RWU6wzRVmnl1SgP3UxsWeE3BIuCPubePzGg2RtNSmSplNm+/gT74x5dT7VwLwANle5Je+eYzYgXj0XYOzjhSsLCgq9iC/Us4hYspJYtmqlSpZ+1j3RKfTg66NFdNJLcPekdOOGDLBJC6dLIhRtjZKZ6ClQF9+hyfjb06PpxeFk5RSYEZpmaPIdp/Di5U1WIMAClPANc8yYX7PkEAk5kl975AdwEez1dJLnIUFJDkZ2zjyXa1EulUvEDiLgE6k2S3VoMgXQuEsrKlJsAWHHQnkSGbdFCENMUdxAHgrzPhDT/ShKQNEgDucQHIKQopz7RL7iXLHiG62yhU7NZFNMLjIKxJJ3OCPWJ0vasM2z+1snTv9H1iU2XiUlGY+pXJwAnqfBJiZcFzYv4Fx6+EBPCC2UzpmOahOaUEFXEkskeZ6CLkEEYmum/dAmz3sr+NQPRwE+DQRTJKlYYGUlQU9lM5MtJYiOhrMopZbGASwjotwBzPoUwgSpr2BAziqtqDkmBEFvqgSfHCJKNFgGLS5imZTtnnE/wDVBItnA82qdV4gyhxBaKxLBOdxBCkKZxE5FKACo5wUw5ZVJlMTvgylp1LICQSomwGZiimpJkxTJBcnKPUfhXYpppYUo9tXK368jGdLYUm2L/h/9nUxeFVSr5Sf4RdZ6aR6Bs7YUilS0lABOaiSVHmT6QHQTFFQa6j1PlDiro1ITiUUnIHmcgDqYrBqsIMlkX1dQBn7/MINp7P+chQ4s+4tp5dYL2pUpCSo2bO5sOkC7LrlMQ3YyCnd+RFhCPyK6Yy8bq0YFeyVY1hmUlV7ZM7u2hAePR/hQFMpCXyA6Gx83hdtWUBNRMw2WSldg+JnS53Zjm2+DqCZhYcO+8T5VIo1cTXieprh+IN/G8VzFE3iugnhTJJZRDjiPzB/yb3i7yjn0Bzaa1rQrqQzveNEUtnkYWbRondojOPaHixImaN8KPijZ0qfLdRAUm4Otrjhm2cGy9nK+YRdt0Z74jlrTPYuwSCOrj0MV8b5LIk1Rj9pqUhCgzGyUtfMsm/PyMCCnwhAH2+YJL98P6mSFrQFGwL9WLeZgaqSEBW5z3QJJoVNWKqVBeYoXBWw5It/5YosrEXLlw1+UfKeWrCFjsoURbW/3N9oJYtzNrv1dIKymWkvicqb+FLW6qIHfAayGz5QrD4Uh0j6VEXIGQ5trqBvh5JSAl2vpFNPs8J7XWCJ00Yv6fPSKqPsSySZIA846Ap1cH6R0ZzSYhaPg6ZosHjE/wD6NMuXBgBddOBbGRDCTWTnDLLQnPxvaOhxkA1H7Pp2aW8YDrPgipBcAHv/ABGnp9ozBiKllgIqp9szVqYEgcoHPx/c3CQlp/h+akfvbR9m7ImLAwJtvtGnlUS5qTiN+OvsQ02dsxMocIlyjZTg2hZ8MbB+V21/Uefk5eNOhYcanlc8AB+YBVOJUw/SNb8J0MtP7xaklY+lJKQU/wAxBOcaK5sZ1FDPZGzfkpxLssh1KOUtO58nbMwp2ktVUoGwlJP7sZqUf4yMhbIaCLtr7RE9fy0H90ntTD/GRpxSM+JigVQfs2FtecdDktImk9s+VNClu0Bx1zzeM7NkS5a2QyX+27cRwhrtOud7swc++sZ+XIKpxAL4TYnfb1tEZKyscBCjiCpKzY2B5glN94KSP9sR2bLWwK8wL8wSNOUUVk3DNGrYf/JJA8FQxxhXayxZhzm5tY5/mJ8RnIPmzSyd4MO6HahIZXn4xmamo7h76RWK9lAZe2hlKnYjjaN5KnBY0PEG8UTUto44ZjprGfotphwxhrL2nhN7iLWpbJNNHwpSVDeIS/Guy0lKVkEvYEO4cPpy1jQTmVcZj31irbNL82lmABylJUBqSm7eY6xqoF2eTVFHhX/Kct/I+EB7QogsBGijf+kdo99h1MFza75gQwLKLvfIptnwvFapnac7m/PpDxfNE5ri8CWZssuSTZsoMoqcCYpXAD1PifCDpiw3KADOtiGXm2sZRSs12GTZrJ8IT1e0QFkC73P8uQvoBxOTRGuqSAyWdRwjmfQBz0iFPJKQAkWYEk/da7+MLKdI1Fa1l7sDu3R9ixT2ysG7rekdHNK7NTDzJTiBJ7Ri6oqGDDPhFEwC7iLKXZgWHc3hGzqdk5chSkhzmYebNoWLtwiug2OAzOY0FPIYZQrdjRRSlhFc2ocsm58uMWVMrj4xTIktr3N6CDFNjtpIJppTEAc338TDmko0qHaD8D4e+MK5SgLm2lz5+98FmrGHsrHJx7/zF40iTyw4zcIISP0a0UGeEiFyq/CC58RCTbO2VhH7sEkvc/iFc/Qyj7CttV5UtKEFy4UrWz/hy3KKNnbQVLUsrA+4gjPUs0ZyRXrdyrX1guXVFYKEO5+7dfz074GTWgz5pmFybrW/ICwHerwh9TTEsEFTHfvbSFYomGI56dL+J84j/owe0989c98PmhG1Y1kzCSQovd/ZguVLTr6XjH1tZOSHSXI8Tw4wspviycvsWSclAllDk8BMY2lXXolkYSx+4G3VtP8AENKKvCwGL5R5bXVM1eEoYKF1qBcMzMVH6i5NtA2UaH4e26EqwKBSRzY72998a/YXHGD06mnmz6iGdPNa8JtiK+bJGbgW731hjIBDX9+/eh6FlJnM1TPN/jT4bNLPVMQP+nmOpLZSifqRydyNwtpGSpJxVc/dfkNB3R7bt2iE2WqWsOhaSDvv6x5VO2MZM1SD9uR3jQw8VmxJCmqWSyRmq3IDP8dYGMx04TlDarkhJxHcw5/rCCas4juES8zaQ0EgZUz94G+xIH9ys/8AiB3wYpRYXa0AmeMZUA7ntWsCCzg69lnA3aGCEzC5BiUvYyCqaW4L6H9fWPsAq2kmWSm55B46OqHHirJuza1OxAUuBe0UbO2OQe0TvHgWjSBDRaJQJjinFnVGmQkyiOPnFsxRAyeL2Le/SB5mobxaEUSli2cDqG/uD9Azx9lq3nkB7vFs2WzthfVr9/4iuRLY7zk59t00h0hGwCu2DMnTSVzCJYbClJL6e3htS7AkpDYAeJcm9s84MlAdffvpF8nNuPsd3nFYpCOTISdkoTdKAM9L7szCqv2e6ywtnGwlSHEDVGzXUYeURE/Zi1bCScx71i+j2YAXaw03xoZlI/v3xiKKbJ4DiFMEm0tnOsK62WoBwI1EyW498IFEgEX96RqBZkAS8WTqKSsgzJSSre3fl7vDep2aMQZr+Hu0VKoSOMTSoopC0UqCAlCRh3AM0OJGxAoZCwF+WV4+UlKxGkOJEnd792gpWFzG/wAOy2ltut3PpyaGakvnf3wNu6AdjA9q2ecG1E4DTujogsEG8lFTM7Lev5jK7doMYJbtJFuIzb8Q9mrJOXjEVUpN2990OsC7PMakgvra/I6Rnq6SwZP1rISOZcFXQAmNj8XbJVInEgfu5odO4H7k8M35ERnpaXmB9Hbmc/DzhJrkJoTlIQkACwcD/cYrmuEhZyA7yOyB1Yd8Na+nBJOhJPiYXVbAIf6At1cGS4PLEQ8c3bTKKWCqVKUkXzNzxJz/AByAjoa/LdmctuDx0OlKgWekVCICNRhMMam0Z3aldhsRrrCQlbpnRJUrHKK22nUx02pcZjkLv3pjO01S5u3XCfOH0qrThuWHn0DCKyhWicZ3sgZh0T4MB6kxIJ018ogmaVOQ+HTerkNPfKCJMthz8/Y8IjRRsslqa8W0IxLb2ffrFSxa0XbKmfvDwEUXQjNZQ07JaLZlM78vfiYqp5wYQWJt39+8z0i5MXKoQH9+/wBICmUzGHc0OPesAzkiBRhXUSWBYaGFxVYtGg+XihHtCmwO0TYQKUvEo8A3l3QWKYEZwoJwqd7wZT1jkXhFkZsJTQXs/WGVPJbPuiunqAQ0Tmz0tn+f0i0YithcusCTnFa61zCmZPO+CqY3Dh4roQaU0sqMMFy8KecDU1QkDK+WbRCv2siWO0c98I2MhX8SbLTVSFSiWU7oP8Kg7dLkHgeEeP00wnEFgpY/Scxo548I9Rn7YcntAx5xttH/AFE8kt2ie8q/Q9Ym5VkPljSssICkh+XpCuZTlayATgBYNYqLAG+YTbTO8SlVjgB7kkDuBJ84YSEgenvujNJ5Rz3QvmTVyjhQOybtufMDg7nrHRdXJ7Zjolya6Cmel1RtpGQ+ICWcgsDy0PvujZ1EjgYzPxHTug+fvhE44kd0/pM7S1TFjqN/p0hpT1eJg774QyVDEOHdpf3uizZszDOKeJHdl4Ed0dtnKtm3o5jwylI9++sJKdTNDWTUPEnHsqmTC2HfFMqfhmPvtElC/X9YErB4X7ondUNs11NU26QbKqsu8+g97oytJtK3g3p4wxNawz5cSMz73R0JkhxOqiffvfAy6iFUzaY990Cz9q7oDZjQIqQNc4X7UOIEwrTtAnO0U1+2khLOLQjYQWfNGJtY+/Nw6PGW/wDmMUws5c7ocyqgteAouzWhuiuaONTmYWfPiRqSQwEVuhdjBFWg/dcQ62fWJVLxpIUOF208485qpakzB9XT9IvkzZsklchWeaTd/wAHjEl5bZXhg3c+ctLMQX8c9Iyvx38yfI7DlSFBWEOMQH28HBfpHyk+MEK7MzFLU+RLDocjE6ra8skkFxutrnlkz+cM3gaKyY2h+ICSAFFJyINm1Zznp3x8rqvHiVvVfpbyY9Yb1NLKmImzCn6UkJNrrIIGWqXKrbhGaqDgBOYDHoxHoIi1gX/pndRRBM7tpIup7J3gi/LIXhzR1WI7tfTve0JqOUqXixZnCfBdulovppnZUd1++3/r4w8ZVg5ByuVfOOgKXWFhfxjofBj1xR3eJhNtyixoVfQ+UNlTm4e/OAq2aACT03e+MQTO9q0ecJSO3qx48Tl1Bj6uWUzsQNix8w/p0iyd2ZhHMO7G+VveUfJqxhSpmItfdkOerc46to4pOqZsKaW6QRr+v6wTKQ0U/C5xyb6W7rQ0m0+cTi6dM6GryisMQeMUzJbO/GOdosdxBlH0CLEkuoMteI5C8UVXxASwS5ADfnvvDKupApJ96/5jMopyhRByc+/OINtYKVeQtO1lHMGJHaKjoYMpKXG9rZQdK2QHvD5JsTTtoqSHOZsPzCmsmKUS8G7RGOoOTJOEdIhMlRfxx7JTZRSU4ChGikpSwjPqmYYGVtNWGyi5sIaeBU6NjhQ2cJtoVuAnDoITzq+YEMosTYNa/SA5iAynJN2HF/1jneRv1K0MJe01K7Rbed+/vguXtRLBY7LtyO6FEuWyFAs5Bvz1iqYoKQwLM3K3nlC1QF5GPqsSZrvY8N++AESZctJIUosLPkM/xCymChLc/ckqfV1fr5R8+Y5Sh7DtHm/ZB6ueggsaXkYTO2p8y30gWyYB8i2jtnAG0pKksCXTYk7gCDf+5oMMsFQLXLAne4e/UCBUS/nTMJJSlLg53I7TFtAB3xm/3As+IBCXz09c+ojpKAUqvYjuYh/B4JkJspAIbMbru47w/wDdHyfLSlCnIAU470kdXLQq3QqAZVEJgxKKgD9IH8Oj8Tc9Y6JpmlIYg2yexbiI6Hp9MFv2e0GVAG0UOCM3t7O6Hc2X1hbUJLxNo707PMviitTJm4EXWGcXtqH3kjQb4Rp2nNCmmEsc0lgBxtl73Rs/iHZaU1BmtdaQMnukEN/tw90Zfb1KLKScnccHJfixJfhHTDRyTq2j0L4Mm9hY/mPcI0QX78o85+DNtMnAcx4jT1HdvjaIrXyzs0SnhloLBfOTA61xdTrxKIOXs+hiNRKby9fWGhKwSjRUS4Pv3rCuv2e5fr6QwlLYwYUBSffGFnDtBjIF2TIYQXUrwh9wiMkYQBuDd0BbSqrNvhoRxkWTM+pTqJaKKmeA8Sq5zGE9TMKjzMdCdIg0RnzyVNvaIqm4lJRk/hEVu7Ea9qIpmjFYZRGWQBU4nEEgYmBtFMycVKAWnCE5cdPKJSpoQ7kgkta5vlE5aMTqLkZJfcNecSr2KQXKxWyCnd9yc/QdY+Vc8If6TZm42bkIsmEzFgfakMTxsW4xCp2clKkzXtfEDoSG63jfZ/NmOpaPs52VZ8g/DdlAqqcIWq4UzYiMk8H1tdhcQfWEpku5IzYccvfGFMgYUEK1I6k4n8YyfbGYTNmFAWpQLguOhf8ASCqOR2JaRnck7yQrEepVFVdVfupaQAVkd2HMnu6kiLEUJlEMXxa2F7qsBkDe3AQul+QVghMpQgjUEHLgx/MDSFGYsL0SSlI4sQVd7DpE6iQtJIyLHkSUqvEaBICez9o1sQePWDBaY4bLqEkdoX1joolzbXaOieCR7nJl2vAVcm2UMEFywEVzZY5+sUej0FszG1djfOlka5g7jvjyzbMidKWpC0kYS4NyGO47o97+QML7z3wm2rstKwUkO4h06Jyjbs8Q2VMKJgUXw5HkY9E2ZtELRxzHRtYzW2dkfImEH6TdPL3buivZlUUFuPUe90NJckSUnFnoss2BHu/+YsnzHDe8oW7Or8SOQy9+HOLFVee+JaOjZ9yiaKzSF9bPc++X4gejUSqL+PKIy2O/mPCraQUScI66CGgZKXPTmYUTZ7qwkte8LKVAEu0pJQsAlzheFYJcncHhhtSa85TaBufGAZQubE2hl9Ir2VSiC5MDYyEuBnrBtTS4UMOHWBlSWtk8CQrROVKKEkqL5knuZusXoqcCd7h23XuImlSTLwnNKnA36mF1ZMyCRYhukK8ivIbSVgwvrcnmSY+fPK5gOiSw5m6j5DvimUkFAt2cNudz6RCj7QdJbCSOLlnt1hKzYaCK5bpSm7kuANWOLwzeB5ShMBCksoK8dD1vBMmXjMw5lICU8LOe82/tiqfNAKikgEB1Hl+hMDqgvGCNLJxFalB8PZHBnJ7yo+EMKkkJlncR5gHwJhWhagtK1fUbtbIAEA7yx6GGe1z2ApPVtYWSyjaFsxa5pLOALqL5YnCQOJ8nghMnChDBiq3MG1zr2mgOkmHL+9W7Ecx0YJbhEqqqI+WL5eV/SGqqQD6hLZg3vHRcuaQSNxI7o+RKmLZ7uFHoN0WrS7RSVhvfvTwiw209+sWO4+ibflFFVL8osnlm4RTUzOz70EEBk/ijY4my7ZgW6fmPN5qSkqDXGfPWPYahFuv49YxHxbsG3zUi/wB3EfmGiyXkj2hXsnapdtSw58IeyKgKII3X9fWMIKgpyz37uQENdn1SlslJZQ3fcH5WMaceQsJ8f4NxMpcQSd9/OIS6Zi8CUNUs71BI3ZC7G2kQ2zttEqW5N4rCPEzlyJbSrsSkpByL91x4wHPkrmEhJvr/AJhbsnaCZinP1Ky5Zw+K+xz4t4ws42BMzVWFBasQYjSCdhzGK3l/MBDFyQ3dA9W5UonWJ7IrcAmJYHEMzo0B4ibsFrJjTFM7abhCtc0/7fzB82qDFWan7XpAyEHCcRYZszxmwNF0uaSVKJYgMzZiBlLcpSL77ZQRIQUhyR2y3fZoqKADbfhB4wutC0dOqSAlIzI7tH7o+yp6UABuL7vzlFRbGh05Fr6vl3XMDpmY0HgSHdmBvn3wtY+fYPYdJLgrNg3ZbUPrvdo6qTcbnvxa4B5lu6OqZg+XYYX3+XjAsybjOdkpYtqcN+jwOwyQUjssTvJ6WDeEW/68iUUAOpQYcAAylHgPMiB6CqCkgEAspvUDzi2WtOKcbP8ASkHQO/io+EI9v+gFclBEy5xYhc/1WBtlp0cRGoSQGzIHnBi5BCXyATnyFojtA4E40MSc301gt2BiyvqiFlhoDnvAV6x0TKVrZWBLMGe5IAF8tc4+w7lFMa0e+yl3HD3+sFqNn1P+Pz3wJLGQ4PBKhl7yeFWjrZTOyHu/t4EXN0MFzNeEKZsxz1EZs1E5y3LCF+0kYgU5wWuY3vjA830f1gis842rsc4yUjUvE6OmwMcmjZzpINmhHXUoCVkfbh64jh/WLwwsnPJegVW3PlMsFlJLgjfAe3tppMxKpRARPQFpSbhCi4XL4ALBI/lKYUbTlkvdmO6CNm7MRM+tyJYAAdgXAJJ10jTmgKN4O2FTzDMJwhASnMsEmwAbfaNDMWcCQ9nI7oVzZwCVJSkAAacIls2qJSCd5s+6J/qO7KcQgIBeAJlIUlRGTeEFUsztkaPBikuCIq1yQidMy9VN7JAG6KitWOxzHQQfVpwqs1w2XGB1ywlRbMJzhHgzLamaMLAMQW4Poe+PhwkJL2Qb7nEUSlOC/wDF+sXrpQJKzvL+kTbMigJtiWfqVZtxtnpA6UG4SGAIJHG4HdeCJjYLhxdTcXgda+2trYSPE3hq/wAAssNrFdkhsm78vUwFJWALBzhbncurxg6uQGSBbGwPJn/SIyqFJwm9nS3Akg+ZhIta+bKSBJM7CCWZmPNi3rF1KCoY/vxFhoMj/mOnrGNIayQS29mA8S/SC5QCJSikZrZugeBdK/mxEgWrqClQIJYgN1vEqiaF4EHIAFfcGT3h+USSgKUyg4a3BiQPCB6ogLDDS/EuQDzYAQYq7SAMTOIADPaOgWfVkKIDWtlujohKCbsm4Wf/2Q=="/>
          <p:cNvSpPr>
            <a:spLocks noChangeAspect="1" noChangeArrowheads="1"/>
          </p:cNvSpPr>
          <p:nvPr/>
        </p:nvSpPr>
        <p:spPr bwMode="auto">
          <a:xfrm>
            <a:off x="9082088" y="-1095375"/>
            <a:ext cx="2019300" cy="2257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sp>
        <p:nvSpPr>
          <p:cNvPr id="4" name="Rounded Rectangle 3"/>
          <p:cNvSpPr/>
          <p:nvPr/>
        </p:nvSpPr>
        <p:spPr>
          <a:xfrm>
            <a:off x="228600" y="152400"/>
            <a:ext cx="3733800" cy="762000"/>
          </a:xfrm>
          <a:prstGeom prst="roundRect">
            <a:avLst/>
          </a:prstGeom>
          <a:solidFill>
            <a:srgbClr val="FFFF00"/>
          </a:solidFill>
          <a:ln w="57150">
            <a:solidFill>
              <a:schemeClr val="accent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2-Ulceration of Artery</a:t>
            </a:r>
            <a:endParaRPr lang="ar-EG" sz="2400" b="1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3074" name="Picture 2" descr="Photo of Ulcerated tail lesion of a red kangaroo (image adapted from Rose et al. 200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080" y="1066801"/>
            <a:ext cx="4104931" cy="274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6" name="Rounded Rectangle 5"/>
          <p:cNvSpPr/>
          <p:nvPr/>
        </p:nvSpPr>
        <p:spPr>
          <a:xfrm>
            <a:off x="228600" y="4114800"/>
            <a:ext cx="1752600" cy="685800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endParaRPr lang="ar-EG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" y="4953000"/>
            <a:ext cx="5365214" cy="762000"/>
          </a:xfrm>
          <a:prstGeom prst="roundRect">
            <a:avLst/>
          </a:prstGeom>
          <a:solidFill>
            <a:srgbClr val="89E0FF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1-Treatment of the associating cause</a:t>
            </a:r>
            <a:endParaRPr lang="ar-EG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8600" y="5867400"/>
            <a:ext cx="5365214" cy="762000"/>
          </a:xfrm>
          <a:prstGeom prst="roundRect">
            <a:avLst/>
          </a:prstGeom>
          <a:solidFill>
            <a:srgbClr val="89E0FF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2-Control of hemorrhage</a:t>
            </a:r>
            <a:endParaRPr lang="ar-EG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75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data:image/jpeg;base64,/9j/4AAQSkZJRgABAQAAAQABAAD/2wCEAAkGBhQSERQUEhQWFRUVGB0ZGBgYGBcYGBccGRwYFxgZHBgXHCYeFx4kGRgXHy8gJCcpLCwsFx4xNTAqNSYrLCkBCQoKDgwOGg8PGiwkHyItLCwsLCwsLCwsLCwsLCwsLCwsLCwsLCwsLCwsLCwsLCwsLCwsLCksLCwsLCwsLCwsLP/AABEIAO0A1AMBIgACEQEDEQH/xAAbAAACAwEBAQAAAAAAAAAAAAAEBQIDBgAHAf/EAD8QAAECBAMFBgUBBwMEAwAAAAECEQADBCESMUEFUWFxgSKRobHB8AYTMkLR4QcjUmJygvEUkqIkU7LCFRZD/8QAGQEAAwEBAQAAAAAAAAAAAAAAAQIDAAQF/8QAJxEAAgICAgIBAwUBAAAAAAAAAAECESExEkEDUfAyYZETInGBoQT/2gAMAwEAAhEDEQA/APMpU9hFgmuIrEh7iJKl2eORxvIezpabvBuLhAqFhovlTH0gD0SlWLmLRTAh4Ilyg14+maGjWbigQUzwRLp3sBE5AxGD0IikIWCTSwdTSAM4tn1ISIqm1IAhbVKMx2sIs5KJNKyUysfPKJC4gduyIlTzwLGHvNASwV1FKcxAtIn94OcOc4GFL+8BguILwW1sKTuf6R5w12geyYWTEtbN2gT0ZE2OAA6sOkW1KwwGpuOl35RXUTQQGuRduEVSy5Uo5AN+Y53ux0yxE0iWgD6lW5PcnueOlSGmgaBJI5lgffGOkyTiAVbChwNzlvIRUp1rN2Ccmzez9LwWFF03tLQn+DtHm7J/9j0j7WA9k6JIUejgdxU/SKaeY6lFs1AdE288UU/OK1kHJIJbjmObDzgd/kwXMngIUsF2Djicg3WPtNTYUhJ0Z+JLv4vAc5TpS3/cD/8Al5pPfB0qdrvDdz/mBoDdFNW2Q+rE6AA5dmNt2/nBFNOOZDEWbd+XDGBKdWLFM3kBP9IxeZD90WonZ8vI/qYL9ATIV/xB8tWEJxWvz3dzR0U0KXCiQCSou7WOgvwaOhcLobkWy0g3iag4IgaYCOkdLqHhe7Ekz7JbXKJKnAWEDzlNbfEJM3DY6xt6GthkyqMFUsorAtaKqOkxG+UPJcvCLRSPjt2xW2RkSsIjqmqADxVWVoTCKfVFWsVk+OjRTY+o9nGpS8uYnG5AQoEO382WW9ucK6tE2SsomIUg7lBn5aKHEOIrpataWKVYSI2+w/itE6V8qcQpmsoAjc/aBBziW9lejHVT4A2cAAqj0yq+GKaof5YVLIs6HZ/6S46Bss4zu2/2f1Mg9hpyf5LL6oJv/aVRSWXaESE1HWZAw3pg5EZyfLVLJC0qQoaKBSe43hzsaqxRWL9k5Is2vI7JIjPKmXuMzaNfPAIMZ+rpWU7WgzRlkWGcrtkDS0cHCUhvqY+p8o6pUQi2Rbuj6ar6bZJfpHOagqXPOJxcgdp8mzA56xKil9nEfucnreKKdXYUohnBPf8ApEVzj8vCLOAkHJwbO3KA9UUWC+U5GIdlKvL+I7tOkV7OkA3Oago9+Xg0SVM7DHIgvwH+I6UphYdTa2WWhyfnG2B2fKhGaAAbYidwBYdST4RXPsglziyB/qsO70j7TzHSteqr9AQEjuv1j4pOJJ4MruLZ6fVGS0gNBWHCi2QCW5Bx6iKZk4JBJ3Ecych3xNJBl2c3z5ae/K5qlAqmi3ZR5qBbuF+ogJZSCtEf9BjuvPgBbg5BeOhihYbOOgcpezULp5gVaSD2TBUxMREtL2zgGqymYgqIgmg2WSpz0gygoM1KhmLRaEDN0RlSsMdMrQCASw1Iuw1LaxTV1wAtmYWKnO7wZTSwgqNmz2XsGjn/AP6lRJZioJVyw4deZg8fs3o1N25qQfuEyWerGXyPWMLRrKSGJBG6GlJt9csgYi3DjnbI29InyKUP639lSEk4alQ3Y5YI4F0LtbhCQ/s5q0kGSUTW/hUUqtwWAD0Jh5L+NgpIFxYhgdNwLc40mw9rhYu5xAsWIL52axJD2fhbOKJJimFl10ymWhM1KpbH7nTY5hzaNVJ+KVqvchDOlTPd79kEMWPd3v5tbmFMpOgUkqFmzF3BD3FoF2f8GUy1KmCX8vGn6kKUmWQ+gJZN+A83PGsoBdInSKxHy5ktChqleFkuHdj2k8wHyjP7V/ZxLlD5lLMAd/3aiSCL3QtV9wYvzhvN+E5iEPIKVpcllYXVuGJIYtcPbOPlB81vlrQqXhAYKcgpGlycnzHXcV5P0FxRmKPYMyYlTjCoaHX3l3b4F23skoISR9SR+DG9oqEiYMJLGykqyG5j3cPQvbOw0zQyhcAsdzj83ivP2TcfR4hXbNIYBJIbLlC6RKdaiQwYjkGyj1hXwsoA8WAPv3aMN8R7GXIUUkdlSs+BLkcLQjQYiGYt0BI1YdBfLi0RnoOJL5AA+BglcsOFFmYjkX/EES0JUtR/7YAHEnM9Et3xN5GZRMSCEIzB7RO8C56E4R3wVWYflLCQcbW62PMsX6QIhRVMLDIAAcySfGJTZnbSlJuSA+5mc/jnCrf4AmMpCZKcLJdLd4a0VKXJXPACQJaB2hvUQT/xAHVUB0RBJDsM35Z+HlEKNLpNmKwpT/1At/xaD2MxktMvEQiwIc9P0PhANBdIV/GrH3lh/wAQI+yuwHVaxuf6TA1MsgYUg5WJd2GgG9tdQO8pN0BpB6qAx0B//JqFnjoln0amQUgqUQ0F0ezi4KheCKOSqxMMNIr449icj5hAEBzp72BvEKyt0EKFzSFODDeSdLAUuwifTKCnN4rKuUWyasscV4GWvWOVOT2NZfLzuYIVJB1gUEFr3i8StxhmwW7PqEEZQ4otqKl4QQ3ENb3nuhXJkkcYLoaWZPmplpDkmHjuhujYUle0oEKCQ5+lglnsoi+G9yxh0NtSkpSsuqYzG5CAS2Ls2xXH5G66g+DpcqSyvrzfNj+Ixm2CuSTLUhIY9jDiY3zBKsrm1m4RWU6wzRVmnl1SgP3UxsWeE3BIuCPubePzGg2RtNSmSplNm+/gT74x5dT7VwLwANle5Je+eYzYgXj0XYOzjhSsLCgq9iC/Us4hYspJYtmqlSpZ+1j3RKfTg66NFdNJLcPekdOOGDLBJC6dLIhRtjZKZ6ClQF9+hyfjb06PpxeFk5RSYEZpmaPIdp/Di5U1WIMAClPANc8yYX7PkEAk5kl975AdwEez1dJLnIUFJDkZ2zjyXa1EulUvEDiLgE6k2S3VoMgXQuEsrKlJsAWHHQnkSGbdFCENMUdxAHgrzPhDT/ShKQNEgDucQHIKQopz7RL7iXLHiG62yhU7NZFNMLjIKxJJ3OCPWJ0vasM2z+1snTv9H1iU2XiUlGY+pXJwAnqfBJiZcFzYv4Fx6+EBPCC2UzpmOahOaUEFXEkskeZ6CLkEEYmum/dAmz3sr+NQPRwE+DQRTJKlYYGUlQU9lM5MtJYiOhrMopZbGASwjotwBzPoUwgSpr2BAziqtqDkmBEFvqgSfHCJKNFgGLS5imZTtnnE/wDVBItnA82qdV4gyhxBaKxLBOdxBCkKZxE5FKACo5wUw5ZVJlMTvgylp1LICQSomwGZiimpJkxTJBcnKPUfhXYpppYUo9tXK368jGdLYUm2L/h/9nUxeFVSr5Sf4RdZ6aR6Bs7YUilS0lABOaiSVHmT6QHQTFFQa6j1PlDiro1ITiUUnIHmcgDqYrBqsIMlkX1dQBn7/MINp7P+chQ4s+4tp5dYL2pUpCSo2bO5sOkC7LrlMQ3YyCnd+RFhCPyK6Yy8bq0YFeyVY1hmUlV7ZM7u2hAePR/hQFMpCXyA6Gx83hdtWUBNRMw2WSldg+JnS53Zjm2+DqCZhYcO+8T5VIo1cTXieprh+IN/G8VzFE3iugnhTJJZRDjiPzB/yb3i7yjn0Bzaa1rQrqQzveNEUtnkYWbRondojOPaHixImaN8KPijZ0qfLdRAUm4Otrjhm2cGy9nK+YRdt0Z74jlrTPYuwSCOrj0MV8b5LIk1Rj9pqUhCgzGyUtfMsm/PyMCCnwhAH2+YJL98P6mSFrQFGwL9WLeZgaqSEBW5z3QJJoVNWKqVBeYoXBWw5It/5YosrEXLlw1+UfKeWrCFjsoURbW/3N9oJYtzNrv1dIKymWkvicqb+FLW6qIHfAayGz5QrD4Uh0j6VEXIGQ5trqBvh5JSAl2vpFNPs8J7XWCJ00Yv6fPSKqPsSySZIA846Ap1cH6R0ZzSYhaPg6ZosHjE/wD6NMuXBgBddOBbGRDCTWTnDLLQnPxvaOhxkA1H7Pp2aW8YDrPgipBcAHv/ABGnp9ozBiKllgIqp9szVqYEgcoHPx/c3CQlp/h+akfvbR9m7ImLAwJtvtGnlUS5qTiN+OvsQ02dsxMocIlyjZTg2hZ8MbB+V21/Uefk5eNOhYcanlc8AB+YBVOJUw/SNb8J0MtP7xaklY+lJKQU/wAxBOcaK5sZ1FDPZGzfkpxLssh1KOUtO58nbMwp2ktVUoGwlJP7sZqUf4yMhbIaCLtr7RE9fy0H90ntTD/GRpxSM+JigVQfs2FtecdDktImk9s+VNClu0Bx1zzeM7NkS5a2QyX+27cRwhrtOud7swc++sZ+XIKpxAL4TYnfb1tEZKyscBCjiCpKzY2B5glN94KSP9sR2bLWwK8wL8wSNOUUVk3DNGrYf/JJA8FQxxhXayxZhzm5tY5/mJ8RnIPmzSyd4MO6HahIZXn4xmamo7h76RWK9lAZe2hlKnYjjaN5KnBY0PEG8UTUto44ZjprGfotphwxhrL2nhN7iLWpbJNNHwpSVDeIS/Guy0lKVkEvYEO4cPpy1jQTmVcZj31irbNL82lmABylJUBqSm7eY6xqoF2eTVFHhX/Kct/I+EB7QogsBGijf+kdo99h1MFza75gQwLKLvfIptnwvFapnac7m/PpDxfNE5ri8CWZssuSTZsoMoqcCYpXAD1PifCDpiw3KADOtiGXm2sZRSs12GTZrJ8IT1e0QFkC73P8uQvoBxOTRGuqSAyWdRwjmfQBz0iFPJKQAkWYEk/da7+MLKdI1Fa1l7sDu3R9ixT2ysG7rekdHNK7NTDzJTiBJ7Ri6oqGDDPhFEwC7iLKXZgWHc3hGzqdk5chSkhzmYebNoWLtwiug2OAzOY0FPIYZQrdjRRSlhFc2ocsm58uMWVMrj4xTIktr3N6CDFNjtpIJppTEAc338TDmko0qHaD8D4e+MK5SgLm2lz5+98FmrGHsrHJx7/zF40iTyw4zcIISP0a0UGeEiFyq/CC58RCTbO2VhH7sEkvc/iFc/Qyj7CttV5UtKEFy4UrWz/hy3KKNnbQVLUsrA+4gjPUs0ZyRXrdyrX1guXVFYKEO5+7dfz074GTWgz5pmFybrW/ICwHerwh9TTEsEFTHfvbSFYomGI56dL+J84j/owe0989c98PmhG1Y1kzCSQovd/ZguVLTr6XjH1tZOSHSXI8Tw4wspviycvsWSclAllDk8BMY2lXXolkYSx+4G3VtP8AENKKvCwGL5R5bXVM1eEoYKF1qBcMzMVH6i5NtA2UaH4e26EqwKBSRzY72998a/YXHGD06mnmz6iGdPNa8JtiK+bJGbgW731hjIBDX9+/eh6FlJnM1TPN/jT4bNLPVMQP+nmOpLZSifqRydyNwtpGSpJxVc/dfkNB3R7bt2iE2WqWsOhaSDvv6x5VO2MZM1SD9uR3jQw8VmxJCmqWSyRmq3IDP8dYGMx04TlDarkhJxHcw5/rCCas4juES8zaQ0EgZUz94G+xIH9ys/8AiB3wYpRYXa0AmeMZUA7ntWsCCzg69lnA3aGCEzC5BiUvYyCqaW4L6H9fWPsAq2kmWSm55B46OqHHirJuza1OxAUuBe0UbO2OQe0TvHgWjSBDRaJQJjinFnVGmQkyiOPnFsxRAyeL2Le/SB5mobxaEUSli2cDqG/uD9Azx9lq3nkB7vFs2WzthfVr9/4iuRLY7zk59t00h0hGwCu2DMnTSVzCJYbClJL6e3htS7AkpDYAeJcm9s84MlAdffvpF8nNuPsd3nFYpCOTISdkoTdKAM9L7szCqv2e6ywtnGwlSHEDVGzXUYeURE/Zi1bCScx71i+j2YAXaw03xoZlI/v3xiKKbJ4DiFMEm0tnOsK62WoBwI1EyW498IFEgEX96RqBZkAS8WTqKSsgzJSSre3fl7vDep2aMQZr+Hu0VKoSOMTSoopC0UqCAlCRh3AM0OJGxAoZCwF+WV4+UlKxGkOJEnd792gpWFzG/wAOy2ltut3PpyaGakvnf3wNu6AdjA9q2ecG1E4DTujogsEG8lFTM7Lev5jK7doMYJbtJFuIzb8Q9mrJOXjEVUpN2990OsC7PMakgvra/I6Rnq6SwZP1rISOZcFXQAmNj8XbJVInEgfu5odO4H7k8M35ERnpaXmB9Hbmc/DzhJrkJoTlIQkACwcD/cYrmuEhZyA7yOyB1Yd8Na+nBJOhJPiYXVbAIf6At1cGS4PLEQ8c3bTKKWCqVKUkXzNzxJz/AByAjoa/LdmctuDx0OlKgWekVCICNRhMMam0Z3aldhsRrrCQlbpnRJUrHKK22nUx02pcZjkLv3pjO01S5u3XCfOH0qrThuWHn0DCKyhWicZ3sgZh0T4MB6kxIJ018ogmaVOQ+HTerkNPfKCJMthz8/Y8IjRRsslqa8W0IxLb2ffrFSxa0XbKmfvDwEUXQjNZQ07JaLZlM78vfiYqp5wYQWJt39+8z0i5MXKoQH9+/wBICmUzGHc0OPesAzkiBRhXUSWBYaGFxVYtGg+XihHtCmwO0TYQKUvEo8A3l3QWKYEZwoJwqd7wZT1jkXhFkZsJTQXs/WGVPJbPuiunqAQ0Tmz0tn+f0i0YithcusCTnFa61zCmZPO+CqY3Dh4roQaU0sqMMFy8KecDU1QkDK+WbRCv2siWO0c98I2MhX8SbLTVSFSiWU7oP8Kg7dLkHgeEeP00wnEFgpY/Scxo548I9Rn7YcntAx5xttH/AFE8kt2ie8q/Q9Ym5VkPljSssICkh+XpCuZTlayATgBYNYqLAG+YTbTO8SlVjgB7kkDuBJ84YSEgenvujNJ5Rz3QvmTVyjhQOybtufMDg7nrHRdXJ7Zjolya6Cmel1RtpGQ+ICWcgsDy0PvujZ1EjgYzPxHTug+fvhE44kd0/pM7S1TFjqN/p0hpT1eJg774QyVDEOHdpf3uizZszDOKeJHdl4Ed0dtnKtm3o5jwylI9++sJKdTNDWTUPEnHsqmTC2HfFMqfhmPvtElC/X9YErB4X7ondUNs11NU26QbKqsu8+g97oytJtK3g3p4wxNawz5cSMz73R0JkhxOqiffvfAy6iFUzaY990Cz9q7oDZjQIqQNc4X7UOIEwrTtAnO0U1+2khLOLQjYQWfNGJtY+/Nw6PGW/wDmMUws5c7ocyqgteAouzWhuiuaONTmYWfPiRqSQwEVuhdjBFWg/dcQ62fWJVLxpIUOF208485qpakzB9XT9IvkzZsklchWeaTd/wAHjEl5bZXhg3c+ctLMQX8c9Iyvx38yfI7DlSFBWEOMQH28HBfpHyk+MEK7MzFLU+RLDocjE6ra8skkFxutrnlkz+cM3gaKyY2h+ICSAFFJyINm1Zznp3x8rqvHiVvVfpbyY9Yb1NLKmImzCn6UkJNrrIIGWqXKrbhGaqDgBOYDHoxHoIi1gX/pndRRBM7tpIup7J3gi/LIXhzR1WI7tfTve0JqOUqXixZnCfBdulovppnZUd1++3/r4w8ZVg5ByuVfOOgKXWFhfxjofBj1xR3eJhNtyixoVfQ+UNlTm4e/OAq2aACT03e+MQTO9q0ecJSO3qx48Tl1Bj6uWUzsQNix8w/p0iyd2ZhHMO7G+VveUfJqxhSpmItfdkOerc46to4pOqZsKaW6QRr+v6wTKQ0U/C5xyb6W7rQ0m0+cTi6dM6GryisMQeMUzJbO/GOdosdxBlH0CLEkuoMteI5C8UVXxASwS5ADfnvvDKupApJ96/5jMopyhRByc+/OINtYKVeQtO1lHMGJHaKjoYMpKXG9rZQdK2QHvD5JsTTtoqSHOZsPzCmsmKUS8G7RGOoOTJOEdIhMlRfxx7JTZRSU4ChGikpSwjPqmYYGVtNWGyi5sIaeBU6NjhQ2cJtoVuAnDoITzq+YEMosTYNa/SA5iAynJN2HF/1jneRv1K0MJe01K7Rbed+/vguXtRLBY7LtyO6FEuWyFAs5Bvz1iqYoKQwLM3K3nlC1QF5GPqsSZrvY8N++AESZctJIUosLPkM/xCymChLc/ckqfV1fr5R8+Y5Sh7DtHm/ZB6ueggsaXkYTO2p8y30gWyYB8i2jtnAG0pKksCXTYk7gCDf+5oMMsFQLXLAne4e/UCBUS/nTMJJSlLg53I7TFtAB3xm/3As+IBCXz09c+ojpKAUqvYjuYh/B4JkJspAIbMbru47w/wDdHyfLSlCnIAU470kdXLQq3QqAZVEJgxKKgD9IH8Oj8Tc9Y6JpmlIYg2yexbiI6Hp9MFv2e0GVAG0UOCM3t7O6Hc2X1hbUJLxNo707PMviitTJm4EXWGcXtqH3kjQb4Rp2nNCmmEsc0lgBxtl73Rs/iHZaU1BmtdaQMnukEN/tw90Zfb1KLKScnccHJfixJfhHTDRyTq2j0L4Mm9hY/mPcI0QX78o85+DNtMnAcx4jT1HdvjaIrXyzs0SnhloLBfOTA61xdTrxKIOXs+hiNRKby9fWGhKwSjRUS4Pv3rCuv2e5fr6QwlLYwYUBSffGFnDtBjIF2TIYQXUrwh9wiMkYQBuDd0BbSqrNvhoRxkWTM+pTqJaKKmeA8Sq5zGE9TMKjzMdCdIg0RnzyVNvaIqm4lJRk/hEVu7Ea9qIpmjFYZRGWQBU4nEEgYmBtFMycVKAWnCE5cdPKJSpoQ7kgkta5vlE5aMTqLkZJfcNecSr2KQXKxWyCnd9yc/QdY+Vc8If6TZm42bkIsmEzFgfakMTxsW4xCp2clKkzXtfEDoSG63jfZ/NmOpaPs52VZ8g/DdlAqqcIWq4UzYiMk8H1tdhcQfWEpku5IzYccvfGFMgYUEK1I6k4n8YyfbGYTNmFAWpQLguOhf8ASCqOR2JaRnck7yQrEepVFVdVfupaQAVkd2HMnu6kiLEUJlEMXxa2F7qsBkDe3AQul+QVghMpQgjUEHLgx/MDSFGYsL0SSlI4sQVd7DpE6iQtJIyLHkSUqvEaBICez9o1sQePWDBaY4bLqEkdoX1joolzbXaOieCR7nJl2vAVcm2UMEFywEVzZY5+sUej0FszG1djfOlka5g7jvjyzbMidKWpC0kYS4NyGO47o97+QML7z3wm2rstKwUkO4h06Jyjbs8Q2VMKJgUXw5HkY9E2ZtELRxzHRtYzW2dkfImEH6TdPL3buivZlUUFuPUe90NJckSUnFnoss2BHu/+YsnzHDe8oW7Or8SOQy9+HOLFVee+JaOjZ9yiaKzSF9bPc++X4gejUSqL+PKIy2O/mPCraQUScI66CGgZKXPTmYUTZ7qwkte8LKVAEu0pJQsAlzheFYJcncHhhtSa85TaBufGAZQubE2hl9Ir2VSiC5MDYyEuBnrBtTS4UMOHWBlSWtk8CQrROVKKEkqL5knuZusXoqcCd7h23XuImlSTLwnNKnA36mF1ZMyCRYhukK8ivIbSVgwvrcnmSY+fPK5gOiSw5m6j5DvimUkFAt2cNudz6RCj7QdJbCSOLlnt1hKzYaCK5bpSm7kuANWOLwzeB5ShMBCksoK8dD1vBMmXjMw5lICU8LOe82/tiqfNAKikgEB1Hl+hMDqgvGCNLJxFalB8PZHBnJ7yo+EMKkkJlncR5gHwJhWhagtK1fUbtbIAEA7yx6GGe1z2ApPVtYWSyjaFsxa5pLOALqL5YnCQOJ8nghMnChDBiq3MG1zr2mgOkmHL+9W7Ecx0YJbhEqqqI+WL5eV/SGqqQD6hLZg3vHRcuaQSNxI7o+RKmLZ7uFHoN0WrS7RSVhvfvTwiw209+sWO4+ibflFFVL8osnlm4RTUzOz70EEBk/ijY4my7ZgW6fmPN5qSkqDXGfPWPYahFuv49YxHxbsG3zUi/wB3EfmGiyXkj2hXsnapdtSw58IeyKgKII3X9fWMIKgpyz37uQENdn1SlslJZQ3fcH5WMaceQsJ8f4NxMpcQSd9/OIS6Zi8CUNUs71BI3ZC7G2kQ2zttEqW5N4rCPEzlyJbSrsSkpByL91x4wHPkrmEhJvr/AJhbsnaCZinP1Ky5Zw+K+xz4t4ws42BMzVWFBasQYjSCdhzGK3l/MBDFyQ3dA9W5UonWJ7IrcAmJYHEMzo0B4ibsFrJjTFM7abhCtc0/7fzB82qDFWan7XpAyEHCcRYZszxmwNF0uaSVKJYgMzZiBlLcpSL77ZQRIQUhyR2y3fZoqKADbfhB4wutC0dOqSAlIzI7tH7o+yp6UABuL7vzlFRbGh05Fr6vl3XMDpmY0HgSHdmBvn3wtY+fYPYdJLgrNg3ZbUPrvdo6qTcbnvxa4B5lu6OqZg+XYYX3+XjAsybjOdkpYtqcN+jwOwyQUjssTvJ6WDeEW/68iUUAOpQYcAAylHgPMiB6CqCkgEAspvUDzi2WtOKcbP8ASkHQO/io+EI9v+gFclBEy5xYhc/1WBtlp0cRGoSQGzIHnBi5BCXyATnyFojtA4E40MSc301gt2BiyvqiFlhoDnvAV6x0TKVrZWBLMGe5IAF8tc4+w7lFMa0e+yl3HD3+sFqNn1P+Pz3wJLGQ4PBKhl7yeFWjrZTOyHu/t4EXN0MFzNeEKZsxz1EZs1E5y3LCF+0kYgU5wWuY3vjA830f1gis842rsc4yUjUvE6OmwMcmjZzpINmhHXUoCVkfbh64jh/WLwwsnPJegVW3PlMsFlJLgjfAe3tppMxKpRARPQFpSbhCi4XL4ALBI/lKYUbTlkvdmO6CNm7MRM+tyJYAAdgXAJJ10jTmgKN4O2FTzDMJwhASnMsEmwAbfaNDMWcCQ9nI7oVzZwCVJSkAAacIls2qJSCd5s+6J/qO7KcQgIBeAJlIUlRGTeEFUsztkaPBikuCIq1yQidMy9VN7JAG6KitWOxzHQQfVpwqs1w2XGB1ywlRbMJzhHgzLamaMLAMQW4Poe+PhwkJL2Qb7nEUSlOC/wDF+sXrpQJKzvL+kTbMigJtiWfqVZtxtnpA6UG4SGAIJHG4HdeCJjYLhxdTcXgda+2trYSPE3hq/wAAssNrFdkhsm78vUwFJWALBzhbncurxg6uQGSBbGwPJn/SIyqFJwm9nS3Akg+ZhIta+bKSBJM7CCWZmPNi3rF1KCoY/vxFhoMj/mOnrGNIayQS29mA8S/SC5QCJSikZrZugeBdK/mxEgWrqClQIJYgN1vEqiaF4EHIAFfcGT3h+USSgKUyg4a3BiQPCB6ogLDDS/EuQDzYAQYq7SAMTOIADPaOgWfVkKIDWtlujohKCbsm4Wf/2Q=="/>
          <p:cNvSpPr>
            <a:spLocks noChangeAspect="1" noChangeArrowheads="1"/>
          </p:cNvSpPr>
          <p:nvPr/>
        </p:nvSpPr>
        <p:spPr bwMode="auto">
          <a:xfrm>
            <a:off x="9082088" y="-1095375"/>
            <a:ext cx="2019300" cy="2257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sp>
        <p:nvSpPr>
          <p:cNvPr id="2052" name="AutoShape 4" descr="data:image/jpeg;base64,/9j/4AAQSkZJRgABAQAAAQABAAD/2wCEAAkGBhQSERQUEhQWFRUVGB0ZGBgYGBcYGBccGRwYFxgZHBgXHCYeFx4kGRgXHy8gJCcpLCwsFx4xNTAqNSYrLCkBCQoKDgwOGg8PGiwkHyItLCwsLCwsLCwsLCwsLCwsLCwsLCwsLCwsLCwsLCwsLCwsLCwsLCksLCwsLCwsLCwsLP/AABEIAO0A1AMBIgACEQEDEQH/xAAbAAACAwEBAQAAAAAAAAAAAAAEBQIDBgAHAf/EAD8QAAECBAMFBgUBBwMEAwAAAAECEQADBCESMUEFUWFxgSKRobHB8AYTMkLR4QcjUmJygvEUkqIkU7LCFRZD/8QAGQEAAwEBAQAAAAAAAAAAAAAAAQIDAAQF/8QAJxEAAgICAgIBAwUBAAAAAAAAAAECESExEkEDUfAyYZETInGBoQT/2gAMAwEAAhEDEQA/APMpU9hFgmuIrEh7iJKl2eORxvIezpabvBuLhAqFhovlTH0gD0SlWLmLRTAh4Ilyg14+maGjWbigQUzwRLp3sBE5AxGD0IikIWCTSwdTSAM4tn1ISIqm1IAhbVKMx2sIs5KJNKyUysfPKJC4gduyIlTzwLGHvNASwV1FKcxAtIn94OcOc4GFL+8BguILwW1sKTuf6R5w12geyYWTEtbN2gT0ZE2OAA6sOkW1KwwGpuOl35RXUTQQGuRduEVSy5Uo5AN+Y53ux0yxE0iWgD6lW5PcnueOlSGmgaBJI5lgffGOkyTiAVbChwNzlvIRUp1rN2Ccmzez9LwWFF03tLQn+DtHm7J/9j0j7WA9k6JIUejgdxU/SKaeY6lFs1AdE288UU/OK1kHJIJbjmObDzgd/kwXMngIUsF2Djicg3WPtNTYUhJ0Z+JLv4vAc5TpS3/cD/8Al5pPfB0qdrvDdz/mBoDdFNW2Q+rE6AA5dmNt2/nBFNOOZDEWbd+XDGBKdWLFM3kBP9IxeZD90WonZ8vI/qYL9ATIV/xB8tWEJxWvz3dzR0U0KXCiQCSou7WOgvwaOhcLobkWy0g3iag4IgaYCOkdLqHhe7Ekz7JbXKJKnAWEDzlNbfEJM3DY6xt6GthkyqMFUsorAtaKqOkxG+UPJcvCLRSPjt2xW2RkSsIjqmqADxVWVoTCKfVFWsVk+OjRTY+o9nGpS8uYnG5AQoEO382WW9ucK6tE2SsomIUg7lBn5aKHEOIrpataWKVYSI2+w/itE6V8qcQpmsoAjc/aBBziW9lejHVT4A2cAAqj0yq+GKaof5YVLIs6HZ/6S46Bss4zu2/2f1Mg9hpyf5LL6oJv/aVRSWXaESE1HWZAw3pg5EZyfLVLJC0qQoaKBSe43hzsaqxRWL9k5Is2vI7JIjPKmXuMzaNfPAIMZ+rpWU7WgzRlkWGcrtkDS0cHCUhvqY+p8o6pUQi2Rbuj6ar6bZJfpHOagqXPOJxcgdp8mzA56xKil9nEfucnreKKdXYUohnBPf8ApEVzj8vCLOAkHJwbO3KA9UUWC+U5GIdlKvL+I7tOkV7OkA3Oago9+Xg0SVM7DHIgvwH+I6UphYdTa2WWhyfnG2B2fKhGaAAbYidwBYdST4RXPsglziyB/qsO70j7TzHSteqr9AQEjuv1j4pOJJ4MruLZ6fVGS0gNBWHCi2QCW5Bx6iKZk4JBJ3Ecych3xNJBl2c3z5ae/K5qlAqmi3ZR5qBbuF+ogJZSCtEf9BjuvPgBbg5BeOhihYbOOgcpezULp5gVaSD2TBUxMREtL2zgGqymYgqIgmg2WSpz0gygoM1KhmLRaEDN0RlSsMdMrQCASw1Iuw1LaxTV1wAtmYWKnO7wZTSwgqNmz2XsGjn/AP6lRJZioJVyw4deZg8fs3o1N25qQfuEyWerGXyPWMLRrKSGJBG6GlJt9csgYi3DjnbI29InyKUP639lSEk4alQ3Y5YI4F0LtbhCQ/s5q0kGSUTW/hUUqtwWAD0Jh5L+NgpIFxYhgdNwLc40mw9rhYu5xAsWIL52axJD2fhbOKJJimFl10ymWhM1KpbH7nTY5hzaNVJ+KVqvchDOlTPd79kEMWPd3v5tbmFMpOgUkqFmzF3BD3FoF2f8GUy1KmCX8vGn6kKUmWQ+gJZN+A83PGsoBdInSKxHy5ktChqleFkuHdj2k8wHyjP7V/ZxLlD5lLMAd/3aiSCL3QtV9wYvzhvN+E5iEPIKVpcllYXVuGJIYtcPbOPlB81vlrQqXhAYKcgpGlycnzHXcV5P0FxRmKPYMyYlTjCoaHX3l3b4F23skoISR9SR+DG9oqEiYMJLGykqyG5j3cPQvbOw0zQyhcAsdzj83ivP2TcfR4hXbNIYBJIbLlC6RKdaiQwYjkGyj1hXwsoA8WAPv3aMN8R7GXIUUkdlSs+BLkcLQjQYiGYt0BI1YdBfLi0RnoOJL5AA+BglcsOFFmYjkX/EES0JUtR/7YAHEnM9Et3xN5GZRMSCEIzB7RO8C56E4R3wVWYflLCQcbW62PMsX6QIhRVMLDIAAcySfGJTZnbSlJuSA+5mc/jnCrf4AmMpCZKcLJdLd4a0VKXJXPACQJaB2hvUQT/xAHVUB0RBJDsM35Z+HlEKNLpNmKwpT/1At/xaD2MxktMvEQiwIc9P0PhANBdIV/GrH3lh/wAQI+yuwHVaxuf6TA1MsgYUg5WJd2GgG9tdQO8pN0BpB6qAx0B//JqFnjoln0amQUgqUQ0F0ezi4KheCKOSqxMMNIr449icj5hAEBzp72BvEKyt0EKFzSFODDeSdLAUuwifTKCnN4rKuUWyasscV4GWvWOVOT2NZfLzuYIVJB1gUEFr3i8StxhmwW7PqEEZQ4otqKl4QQ3ENb3nuhXJkkcYLoaWZPmplpDkmHjuhujYUle0oEKCQ5+lglnsoi+G9yxh0NtSkpSsuqYzG5CAS2Ls2xXH5G66g+DpcqSyvrzfNj+Ixm2CuSTLUhIY9jDiY3zBKsrm1m4RWU6wzRVmnl1SgP3UxsWeE3BIuCPubePzGg2RtNSmSplNm+/gT74x5dT7VwLwANle5Je+eYzYgXj0XYOzjhSsLCgq9iC/Us4hYspJYtmqlSpZ+1j3RKfTg66NFdNJLcPekdOOGDLBJC6dLIhRtjZKZ6ClQF9+hyfjb06PpxeFk5RSYEZpmaPIdp/Di5U1WIMAClPANc8yYX7PkEAk5kl975AdwEez1dJLnIUFJDkZ2zjyXa1EulUvEDiLgE6k2S3VoMgXQuEsrKlJsAWHHQnkSGbdFCENMUdxAHgrzPhDT/ShKQNEgDucQHIKQopz7RL7iXLHiG62yhU7NZFNMLjIKxJJ3OCPWJ0vasM2z+1snTv9H1iU2XiUlGY+pXJwAnqfBJiZcFzYv4Fx6+EBPCC2UzpmOahOaUEFXEkskeZ6CLkEEYmum/dAmz3sr+NQPRwE+DQRTJKlYYGUlQU9lM5MtJYiOhrMopZbGASwjotwBzPoUwgSpr2BAziqtqDkmBEFvqgSfHCJKNFgGLS5imZTtnnE/wDVBItnA82qdV4gyhxBaKxLBOdxBCkKZxE5FKACo5wUw5ZVJlMTvgylp1LICQSomwGZiimpJkxTJBcnKPUfhXYpppYUo9tXK368jGdLYUm2L/h/9nUxeFVSr5Sf4RdZ6aR6Bs7YUilS0lABOaiSVHmT6QHQTFFQa6j1PlDiro1ITiUUnIHmcgDqYrBqsIMlkX1dQBn7/MINp7P+chQ4s+4tp5dYL2pUpCSo2bO5sOkC7LrlMQ3YyCnd+RFhCPyK6Yy8bq0YFeyVY1hmUlV7ZM7u2hAePR/hQFMpCXyA6Gx83hdtWUBNRMw2WSldg+JnS53Zjm2+DqCZhYcO+8T5VIo1cTXieprh+IN/G8VzFE3iugnhTJJZRDjiPzB/yb3i7yjn0Bzaa1rQrqQzveNEUtnkYWbRondojOPaHixImaN8KPijZ0qfLdRAUm4Otrjhm2cGy9nK+YRdt0Z74jlrTPYuwSCOrj0MV8b5LIk1Rj9pqUhCgzGyUtfMsm/PyMCCnwhAH2+YJL98P6mSFrQFGwL9WLeZgaqSEBW5z3QJJoVNWKqVBeYoXBWw5It/5YosrEXLlw1+UfKeWrCFjsoURbW/3N9oJYtzNrv1dIKymWkvicqb+FLW6qIHfAayGz5QrD4Uh0j6VEXIGQ5trqBvh5JSAl2vpFNPs8J7XWCJ00Yv6fPSKqPsSySZIA846Ap1cH6R0ZzSYhaPg6ZosHjE/wD6NMuXBgBddOBbGRDCTWTnDLLQnPxvaOhxkA1H7Pp2aW8YDrPgipBcAHv/ABGnp9ozBiKllgIqp9szVqYEgcoHPx/c3CQlp/h+akfvbR9m7ImLAwJtvtGnlUS5qTiN+OvsQ02dsxMocIlyjZTg2hZ8MbB+V21/Uefk5eNOhYcanlc8AB+YBVOJUw/SNb8J0MtP7xaklY+lJKQU/wAxBOcaK5sZ1FDPZGzfkpxLssh1KOUtO58nbMwp2ktVUoGwlJP7sZqUf4yMhbIaCLtr7RE9fy0H90ntTD/GRpxSM+JigVQfs2FtecdDktImk9s+VNClu0Bx1zzeM7NkS5a2QyX+27cRwhrtOud7swc++sZ+XIKpxAL4TYnfb1tEZKyscBCjiCpKzY2B5glN94KSP9sR2bLWwK8wL8wSNOUUVk3DNGrYf/JJA8FQxxhXayxZhzm5tY5/mJ8RnIPmzSyd4MO6HahIZXn4xmamo7h76RWK9lAZe2hlKnYjjaN5KnBY0PEG8UTUto44ZjprGfotphwxhrL2nhN7iLWpbJNNHwpSVDeIS/Guy0lKVkEvYEO4cPpy1jQTmVcZj31irbNL82lmABylJUBqSm7eY6xqoF2eTVFHhX/Kct/I+EB7QogsBGijf+kdo99h1MFza75gQwLKLvfIptnwvFapnac7m/PpDxfNE5ri8CWZssuSTZsoMoqcCYpXAD1PifCDpiw3KADOtiGXm2sZRSs12GTZrJ8IT1e0QFkC73P8uQvoBxOTRGuqSAyWdRwjmfQBz0iFPJKQAkWYEk/da7+MLKdI1Fa1l7sDu3R9ixT2ysG7rekdHNK7NTDzJTiBJ7Ri6oqGDDPhFEwC7iLKXZgWHc3hGzqdk5chSkhzmYebNoWLtwiug2OAzOY0FPIYZQrdjRRSlhFc2ocsm58uMWVMrj4xTIktr3N6CDFNjtpIJppTEAc338TDmko0qHaD8D4e+MK5SgLm2lz5+98FmrGHsrHJx7/zF40iTyw4zcIISP0a0UGeEiFyq/CC58RCTbO2VhH7sEkvc/iFc/Qyj7CttV5UtKEFy4UrWz/hy3KKNnbQVLUsrA+4gjPUs0ZyRXrdyrX1guXVFYKEO5+7dfz074GTWgz5pmFybrW/ICwHerwh9TTEsEFTHfvbSFYomGI56dL+J84j/owe0989c98PmhG1Y1kzCSQovd/ZguVLTr6XjH1tZOSHSXI8Tw4wspviycvsWSclAllDk8BMY2lXXolkYSx+4G3VtP8AENKKvCwGL5R5bXVM1eEoYKF1qBcMzMVH6i5NtA2UaH4e26EqwKBSRzY72998a/YXHGD06mnmz6iGdPNa8JtiK+bJGbgW731hjIBDX9+/eh6FlJnM1TPN/jT4bNLPVMQP+nmOpLZSifqRydyNwtpGSpJxVc/dfkNB3R7bt2iE2WqWsOhaSDvv6x5VO2MZM1SD9uR3jQw8VmxJCmqWSyRmq3IDP8dYGMx04TlDarkhJxHcw5/rCCas4juES8zaQ0EgZUz94G+xIH9ys/8AiB3wYpRYXa0AmeMZUA7ntWsCCzg69lnA3aGCEzC5BiUvYyCqaW4L6H9fWPsAq2kmWSm55B46OqHHirJuza1OxAUuBe0UbO2OQe0TvHgWjSBDRaJQJjinFnVGmQkyiOPnFsxRAyeL2Le/SB5mobxaEUSli2cDqG/uD9Azx9lq3nkB7vFs2WzthfVr9/4iuRLY7zk59t00h0hGwCu2DMnTSVzCJYbClJL6e3htS7AkpDYAeJcm9s84MlAdffvpF8nNuPsd3nFYpCOTISdkoTdKAM9L7szCqv2e6ywtnGwlSHEDVGzXUYeURE/Zi1bCScx71i+j2YAXaw03xoZlI/v3xiKKbJ4DiFMEm0tnOsK62WoBwI1EyW498IFEgEX96RqBZkAS8WTqKSsgzJSSre3fl7vDep2aMQZr+Hu0VKoSOMTSoopC0UqCAlCRh3AM0OJGxAoZCwF+WV4+UlKxGkOJEnd792gpWFzG/wAOy2ltut3PpyaGakvnf3wNu6AdjA9q2ecG1E4DTujogsEG8lFTM7Lev5jK7doMYJbtJFuIzb8Q9mrJOXjEVUpN2990OsC7PMakgvra/I6Rnq6SwZP1rISOZcFXQAmNj8XbJVInEgfu5odO4H7k8M35ERnpaXmB9Hbmc/DzhJrkJoTlIQkACwcD/cYrmuEhZyA7yOyB1Yd8Na+nBJOhJPiYXVbAIf6At1cGS4PLEQ8c3bTKKWCqVKUkXzNzxJz/AByAjoa/LdmctuDx0OlKgWekVCICNRhMMam0Z3aldhsRrrCQlbpnRJUrHKK22nUx02pcZjkLv3pjO01S5u3XCfOH0qrThuWHn0DCKyhWicZ3sgZh0T4MB6kxIJ018ogmaVOQ+HTerkNPfKCJMthz8/Y8IjRRsslqa8W0IxLb2ffrFSxa0XbKmfvDwEUXQjNZQ07JaLZlM78vfiYqp5wYQWJt39+8z0i5MXKoQH9+/wBICmUzGHc0OPesAzkiBRhXUSWBYaGFxVYtGg+XihHtCmwO0TYQKUvEo8A3l3QWKYEZwoJwqd7wZT1jkXhFkZsJTQXs/WGVPJbPuiunqAQ0Tmz0tn+f0i0YithcusCTnFa61zCmZPO+CqY3Dh4roQaU0sqMMFy8KecDU1QkDK+WbRCv2siWO0c98I2MhX8SbLTVSFSiWU7oP8Kg7dLkHgeEeP00wnEFgpY/Scxo548I9Rn7YcntAx5xttH/AFE8kt2ie8q/Q9Ym5VkPljSssICkh+XpCuZTlayATgBYNYqLAG+YTbTO8SlVjgB7kkDuBJ84YSEgenvujNJ5Rz3QvmTVyjhQOybtufMDg7nrHRdXJ7Zjolya6Cmel1RtpGQ+ICWcgsDy0PvujZ1EjgYzPxHTug+fvhE44kd0/pM7S1TFjqN/p0hpT1eJg774QyVDEOHdpf3uizZszDOKeJHdl4Ed0dtnKtm3o5jwylI9++sJKdTNDWTUPEnHsqmTC2HfFMqfhmPvtElC/X9YErB4X7ondUNs11NU26QbKqsu8+g97oytJtK3g3p4wxNawz5cSMz73R0JkhxOqiffvfAy6iFUzaY990Cz9q7oDZjQIqQNc4X7UOIEwrTtAnO0U1+2khLOLQjYQWfNGJtY+/Nw6PGW/wDmMUws5c7ocyqgteAouzWhuiuaONTmYWfPiRqSQwEVuhdjBFWg/dcQ62fWJVLxpIUOF208485qpakzB9XT9IvkzZsklchWeaTd/wAHjEl5bZXhg3c+ctLMQX8c9Iyvx38yfI7DlSFBWEOMQH28HBfpHyk+MEK7MzFLU+RLDocjE6ra8skkFxutrnlkz+cM3gaKyY2h+ICSAFFJyINm1Zznp3x8rqvHiVvVfpbyY9Yb1NLKmImzCn6UkJNrrIIGWqXKrbhGaqDgBOYDHoxHoIi1gX/pndRRBM7tpIup7J3gi/LIXhzR1WI7tfTve0JqOUqXixZnCfBdulovppnZUd1++3/r4w8ZVg5ByuVfOOgKXWFhfxjofBj1xR3eJhNtyixoVfQ+UNlTm4e/OAq2aACT03e+MQTO9q0ecJSO3qx48Tl1Bj6uWUzsQNix8w/p0iyd2ZhHMO7G+VveUfJqxhSpmItfdkOerc46to4pOqZsKaW6QRr+v6wTKQ0U/C5xyb6W7rQ0m0+cTi6dM6GryisMQeMUzJbO/GOdosdxBlH0CLEkuoMteI5C8UVXxASwS5ADfnvvDKupApJ96/5jMopyhRByc+/OINtYKVeQtO1lHMGJHaKjoYMpKXG9rZQdK2QHvD5JsTTtoqSHOZsPzCmsmKUS8G7RGOoOTJOEdIhMlRfxx7JTZRSU4ChGikpSwjPqmYYGVtNWGyi5sIaeBU6NjhQ2cJtoVuAnDoITzq+YEMosTYNa/SA5iAynJN2HF/1jneRv1K0MJe01K7Rbed+/vguXtRLBY7LtyO6FEuWyFAs5Bvz1iqYoKQwLM3K3nlC1QF5GPqsSZrvY8N++AESZctJIUosLPkM/xCymChLc/ckqfV1fr5R8+Y5Sh7DtHm/ZB6ueggsaXkYTO2p8y30gWyYB8i2jtnAG0pKksCXTYk7gCDf+5oMMsFQLXLAne4e/UCBUS/nTMJJSlLg53I7TFtAB3xm/3As+IBCXz09c+ojpKAUqvYjuYh/B4JkJspAIbMbru47w/wDdHyfLSlCnIAU470kdXLQq3QqAZVEJgxKKgD9IH8Oj8Tc9Y6JpmlIYg2yexbiI6Hp9MFv2e0GVAG0UOCM3t7O6Hc2X1hbUJLxNo707PMviitTJm4EXWGcXtqH3kjQb4Rp2nNCmmEsc0lgBxtl73Rs/iHZaU1BmtdaQMnukEN/tw90Zfb1KLKScnccHJfixJfhHTDRyTq2j0L4Mm9hY/mPcI0QX78o85+DNtMnAcx4jT1HdvjaIrXyzs0SnhloLBfOTA61xdTrxKIOXs+hiNRKby9fWGhKwSjRUS4Pv3rCuv2e5fr6QwlLYwYUBSffGFnDtBjIF2TIYQXUrwh9wiMkYQBuDd0BbSqrNvhoRxkWTM+pTqJaKKmeA8Sq5zGE9TMKjzMdCdIg0RnzyVNvaIqm4lJRk/hEVu7Ea9qIpmjFYZRGWQBU4nEEgYmBtFMycVKAWnCE5cdPKJSpoQ7kgkta5vlE5aMTqLkZJfcNecSr2KQXKxWyCnd9yc/QdY+Vc8If6TZm42bkIsmEzFgfakMTxsW4xCp2clKkzXtfEDoSG63jfZ/NmOpaPs52VZ8g/DdlAqqcIWq4UzYiMk8H1tdhcQfWEpku5IzYccvfGFMgYUEK1I6k4n8YyfbGYTNmFAWpQLguOhf8ASCqOR2JaRnck7yQrEepVFVdVfupaQAVkd2HMnu6kiLEUJlEMXxa2F7qsBkDe3AQul+QVghMpQgjUEHLgx/MDSFGYsL0SSlI4sQVd7DpE6iQtJIyLHkSUqvEaBICez9o1sQePWDBaY4bLqEkdoX1joolzbXaOieCR7nJl2vAVcm2UMEFywEVzZY5+sUej0FszG1djfOlka5g7jvjyzbMidKWpC0kYS4NyGO47o97+QML7z3wm2rstKwUkO4h06Jyjbs8Q2VMKJgUXw5HkY9E2ZtELRxzHRtYzW2dkfImEH6TdPL3buivZlUUFuPUe90NJckSUnFnoss2BHu/+YsnzHDe8oW7Or8SOQy9+HOLFVee+JaOjZ9yiaKzSF9bPc++X4gejUSqL+PKIy2O/mPCraQUScI66CGgZKXPTmYUTZ7qwkte8LKVAEu0pJQsAlzheFYJcncHhhtSa85TaBufGAZQubE2hl9Ir2VSiC5MDYyEuBnrBtTS4UMOHWBlSWtk8CQrROVKKEkqL5knuZusXoqcCd7h23XuImlSTLwnNKnA36mF1ZMyCRYhukK8ivIbSVgwvrcnmSY+fPK5gOiSw5m6j5DvimUkFAt2cNudz6RCj7QdJbCSOLlnt1hKzYaCK5bpSm7kuANWOLwzeB5ShMBCksoK8dD1vBMmXjMw5lICU8LOe82/tiqfNAKikgEB1Hl+hMDqgvGCNLJxFalB8PZHBnJ7yo+EMKkkJlncR5gHwJhWhagtK1fUbtbIAEA7yx6GGe1z2ApPVtYWSyjaFsxa5pLOALqL5YnCQOJ8nghMnChDBiq3MG1zr2mgOkmHL+9W7Ecx0YJbhEqqqI+WL5eV/SGqqQD6hLZg3vHRcuaQSNxI7o+RKmLZ7uFHoN0WrS7RSVhvfvTwiw209+sWO4+ibflFFVL8osnlm4RTUzOz70EEBk/ijY4my7ZgW6fmPN5qSkqDXGfPWPYahFuv49YxHxbsG3zUi/wB3EfmGiyXkj2hXsnapdtSw58IeyKgKII3X9fWMIKgpyz37uQENdn1SlslJZQ3fcH5WMaceQsJ8f4NxMpcQSd9/OIS6Zi8CUNUs71BI3ZC7G2kQ2zttEqW5N4rCPEzlyJbSrsSkpByL91x4wHPkrmEhJvr/AJhbsnaCZinP1Ky5Zw+K+xz4t4ws42BMzVWFBasQYjSCdhzGK3l/MBDFyQ3dA9W5UonWJ7IrcAmJYHEMzo0B4ibsFrJjTFM7abhCtc0/7fzB82qDFWan7XpAyEHCcRYZszxmwNF0uaSVKJYgMzZiBlLcpSL77ZQRIQUhyR2y3fZoqKADbfhB4wutC0dOqSAlIzI7tH7o+yp6UABuL7vzlFRbGh05Fr6vl3XMDpmY0HgSHdmBvn3wtY+fYPYdJLgrNg3ZbUPrvdo6qTcbnvxa4B5lu6OqZg+XYYX3+XjAsybjOdkpYtqcN+jwOwyQUjssTvJ6WDeEW/68iUUAOpQYcAAylHgPMiB6CqCkgEAspvUDzi2WtOKcbP8ASkHQO/io+EI9v+gFclBEy5xYhc/1WBtlp0cRGoSQGzIHnBi5BCXyATnyFojtA4E40MSc301gt2BiyvqiFlhoDnvAV6x0TKVrZWBLMGe5IAF8tc4+w7lFMa0e+yl3HD3+sFqNn1P+Pz3wJLGQ4PBKhl7yeFWjrZTOyHu/t4EXN0MFzNeEKZsxz1EZs1E5y3LCF+0kYgU5wWuY3vjA830f1gis842rsc4yUjUvE6OmwMcmjZzpINmhHXUoCVkfbh64jh/WLwwsnPJegVW3PlMsFlJLgjfAe3tppMxKpRARPQFpSbhCi4XL4ALBI/lKYUbTlkvdmO6CNm7MRM+tyJYAAdgXAJJ10jTmgKN4O2FTzDMJwhASnMsEmwAbfaNDMWcCQ9nI7oVzZwCVJSkAAacIls2qJSCd5s+6J/qO7KcQgIBeAJlIUlRGTeEFUsztkaPBikuCIq1yQidMy9VN7JAG6KitWOxzHQQfVpwqs1w2XGB1ywlRbMJzhHgzLamaMLAMQW4Poe+PhwkJL2Qb7nEUSlOC/wDF+sXrpQJKzvL+kTbMigJtiWfqVZtxtnpA6UG4SGAIJHG4HdeCJjYLhxdTcXgda+2trYSPE3hq/wAAssNrFdkhsm78vUwFJWALBzhbncurxg6uQGSBbGwPJn/SIyqFJwm9nS3Akg+ZhIta+bKSBJM7CCWZmPNi3rF1KCoY/vxFhoMj/mOnrGNIayQS29mA8S/SC5QCJSikZrZugeBdK/mxEgWrqClQIJYgN1vEqiaF4EHIAFfcGT3h+USSgKUyg4a3BiQPCB6ogLDDS/EuQDzYAQYq7SAMTOIADPaOgWfVkKIDWtlujohKCbsm4Wf/2Q=="/>
          <p:cNvSpPr>
            <a:spLocks noChangeAspect="1" noChangeArrowheads="1"/>
          </p:cNvSpPr>
          <p:nvPr/>
        </p:nvSpPr>
        <p:spPr bwMode="auto">
          <a:xfrm>
            <a:off x="9082088" y="-1095375"/>
            <a:ext cx="2019300" cy="2257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sp>
        <p:nvSpPr>
          <p:cNvPr id="4" name="Rounded Rectangle 3"/>
          <p:cNvSpPr/>
          <p:nvPr/>
        </p:nvSpPr>
        <p:spPr>
          <a:xfrm>
            <a:off x="228600" y="152400"/>
            <a:ext cx="3733800" cy="762000"/>
          </a:xfrm>
          <a:prstGeom prst="roundRect">
            <a:avLst/>
          </a:prstGeom>
          <a:solidFill>
            <a:srgbClr val="FFFF00"/>
          </a:solidFill>
          <a:ln w="57150">
            <a:solidFill>
              <a:schemeClr val="accent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3-Rupture of Artery</a:t>
            </a:r>
            <a:endParaRPr lang="ar-EG" sz="2400" b="1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" y="2286000"/>
            <a:ext cx="2682607" cy="762000"/>
          </a:xfrm>
          <a:prstGeom prst="roundRect">
            <a:avLst/>
          </a:prstGeom>
          <a:solidFill>
            <a:srgbClr val="00B0F0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Superficial</a:t>
            </a:r>
            <a:endParaRPr lang="ar-EG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8600" y="3505200"/>
            <a:ext cx="2682607" cy="762000"/>
          </a:xfrm>
          <a:prstGeom prst="roundRect">
            <a:avLst/>
          </a:prstGeom>
          <a:solidFill>
            <a:srgbClr val="00B0F0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Internal</a:t>
            </a:r>
            <a:endParaRPr lang="ar-EG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8600" y="5181600"/>
            <a:ext cx="1752600" cy="685800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endParaRPr lang="ar-EG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28599" y="6019800"/>
            <a:ext cx="8821957" cy="762000"/>
          </a:xfrm>
          <a:prstGeom prst="roundRect">
            <a:avLst/>
          </a:prstGeom>
          <a:solidFill>
            <a:srgbClr val="89E0FF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superficial ruptures treated as hematoma, while internal ruptures are usually out of treatment</a:t>
            </a:r>
            <a:endParaRPr lang="ar-EG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69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data:image/jpeg;base64,/9j/4AAQSkZJRgABAQAAAQABAAD/2wCEAAkGBhQSERQUEhQWFRUVGB0ZGBgYGBcYGBccGRwYFxgZHBgXHCYeFx4kGRgXHy8gJCcpLCwsFx4xNTAqNSYrLCkBCQoKDgwOGg8PGiwkHyItLCwsLCwsLCwsLCwsLCwsLCwsLCwsLCwsLCwsLCwsLCwsLCwsLCksLCwsLCwsLCwsLP/AABEIAO0A1AMBIgACEQEDEQH/xAAbAAACAwEBAQAAAAAAAAAAAAAEBQIDBgAHAf/EAD8QAAECBAMFBgUBBwMEAwAAAAECEQADBCESMUEFUWFxgSKRobHB8AYTMkLR4QcjUmJygvEUkqIkU7LCFRZD/8QAGQEAAwEBAQAAAAAAAAAAAAAAAQIDAAQF/8QAJxEAAgICAgIBAwUBAAAAAAAAAAECESExEkEDUfAyYZETInGBoQT/2gAMAwEAAhEDEQA/APMpU9hFgmuIrEh7iJKl2eORxvIezpabvBuLhAqFhovlTH0gD0SlWLmLRTAh4Ilyg14+maGjWbigQUzwRLp3sBE5AxGD0IikIWCTSwdTSAM4tn1ISIqm1IAhbVKMx2sIs5KJNKyUysfPKJC4gduyIlTzwLGHvNASwV1FKcxAtIn94OcOc4GFL+8BguILwW1sKTuf6R5w12geyYWTEtbN2gT0ZE2OAA6sOkW1KwwGpuOl35RXUTQQGuRduEVSy5Uo5AN+Y53ux0yxE0iWgD6lW5PcnueOlSGmgaBJI5lgffGOkyTiAVbChwNzlvIRUp1rN2Ccmzez9LwWFF03tLQn+DtHm7J/9j0j7WA9k6JIUejgdxU/SKaeY6lFs1AdE288UU/OK1kHJIJbjmObDzgd/kwXMngIUsF2Djicg3WPtNTYUhJ0Z+JLv4vAc5TpS3/cD/8Al5pPfB0qdrvDdz/mBoDdFNW2Q+rE6AA5dmNt2/nBFNOOZDEWbd+XDGBKdWLFM3kBP9IxeZD90WonZ8vI/qYL9ATIV/xB8tWEJxWvz3dzR0U0KXCiQCSou7WOgvwaOhcLobkWy0g3iag4IgaYCOkdLqHhe7Ekz7JbXKJKnAWEDzlNbfEJM3DY6xt6GthkyqMFUsorAtaKqOkxG+UPJcvCLRSPjt2xW2RkSsIjqmqADxVWVoTCKfVFWsVk+OjRTY+o9nGpS8uYnG5AQoEO382WW9ucK6tE2SsomIUg7lBn5aKHEOIrpataWKVYSI2+w/itE6V8qcQpmsoAjc/aBBziW9lejHVT4A2cAAqj0yq+GKaof5YVLIs6HZ/6S46Bss4zu2/2f1Mg9hpyf5LL6oJv/aVRSWXaESE1HWZAw3pg5EZyfLVLJC0qQoaKBSe43hzsaqxRWL9k5Is2vI7JIjPKmXuMzaNfPAIMZ+rpWU7WgzRlkWGcrtkDS0cHCUhvqY+p8o6pUQi2Rbuj6ar6bZJfpHOagqXPOJxcgdp8mzA56xKil9nEfucnreKKdXYUohnBPf8ApEVzj8vCLOAkHJwbO3KA9UUWC+U5GIdlKvL+I7tOkV7OkA3Oago9+Xg0SVM7DHIgvwH+I6UphYdTa2WWhyfnG2B2fKhGaAAbYidwBYdST4RXPsglziyB/qsO70j7TzHSteqr9AQEjuv1j4pOJJ4MruLZ6fVGS0gNBWHCi2QCW5Bx6iKZk4JBJ3Ecych3xNJBl2c3z5ae/K5qlAqmi3ZR5qBbuF+ogJZSCtEf9BjuvPgBbg5BeOhihYbOOgcpezULp5gVaSD2TBUxMREtL2zgGqymYgqIgmg2WSpz0gygoM1KhmLRaEDN0RlSsMdMrQCASw1Iuw1LaxTV1wAtmYWKnO7wZTSwgqNmz2XsGjn/AP6lRJZioJVyw4deZg8fs3o1N25qQfuEyWerGXyPWMLRrKSGJBG6GlJt9csgYi3DjnbI29InyKUP639lSEk4alQ3Y5YI4F0LtbhCQ/s5q0kGSUTW/hUUqtwWAD0Jh5L+NgpIFxYhgdNwLc40mw9rhYu5xAsWIL52axJD2fhbOKJJimFl10ymWhM1KpbH7nTY5hzaNVJ+KVqvchDOlTPd79kEMWPd3v5tbmFMpOgUkqFmzF3BD3FoF2f8GUy1KmCX8vGn6kKUmWQ+gJZN+A83PGsoBdInSKxHy5ktChqleFkuHdj2k8wHyjP7V/ZxLlD5lLMAd/3aiSCL3QtV9wYvzhvN+E5iEPIKVpcllYXVuGJIYtcPbOPlB81vlrQqXhAYKcgpGlycnzHXcV5P0FxRmKPYMyYlTjCoaHX3l3b4F23skoISR9SR+DG9oqEiYMJLGykqyG5j3cPQvbOw0zQyhcAsdzj83ivP2TcfR4hXbNIYBJIbLlC6RKdaiQwYjkGyj1hXwsoA8WAPv3aMN8R7GXIUUkdlSs+BLkcLQjQYiGYt0BI1YdBfLi0RnoOJL5AA+BglcsOFFmYjkX/EES0JUtR/7YAHEnM9Et3xN5GZRMSCEIzB7RO8C56E4R3wVWYflLCQcbW62PMsX6QIhRVMLDIAAcySfGJTZnbSlJuSA+5mc/jnCrf4AmMpCZKcLJdLd4a0VKXJXPACQJaB2hvUQT/xAHVUB0RBJDsM35Z+HlEKNLpNmKwpT/1At/xaD2MxktMvEQiwIc9P0PhANBdIV/GrH3lh/wAQI+yuwHVaxuf6TA1MsgYUg5WJd2GgG9tdQO8pN0BpB6qAx0B//JqFnjoln0amQUgqUQ0F0ezi4KheCKOSqxMMNIr449icj5hAEBzp72BvEKyt0EKFzSFODDeSdLAUuwifTKCnN4rKuUWyasscV4GWvWOVOT2NZfLzuYIVJB1gUEFr3i8StxhmwW7PqEEZQ4otqKl4QQ3ENb3nuhXJkkcYLoaWZPmplpDkmHjuhujYUle0oEKCQ5+lglnsoi+G9yxh0NtSkpSsuqYzG5CAS2Ls2xXH5G66g+DpcqSyvrzfNj+Ixm2CuSTLUhIY9jDiY3zBKsrm1m4RWU6wzRVmnl1SgP3UxsWeE3BIuCPubePzGg2RtNSmSplNm+/gT74x5dT7VwLwANle5Je+eYzYgXj0XYOzjhSsLCgq9iC/Us4hYspJYtmqlSpZ+1j3RKfTg66NFdNJLcPekdOOGDLBJC6dLIhRtjZKZ6ClQF9+hyfjb06PpxeFk5RSYEZpmaPIdp/Di5U1WIMAClPANc8yYX7PkEAk5kl975AdwEez1dJLnIUFJDkZ2zjyXa1EulUvEDiLgE6k2S3VoMgXQuEsrKlJsAWHHQnkSGbdFCENMUdxAHgrzPhDT/ShKQNEgDucQHIKQopz7RL7iXLHiG62yhU7NZFNMLjIKxJJ3OCPWJ0vasM2z+1snTv9H1iU2XiUlGY+pXJwAnqfBJiZcFzYv4Fx6+EBPCC2UzpmOahOaUEFXEkskeZ6CLkEEYmum/dAmz3sr+NQPRwE+DQRTJKlYYGUlQU9lM5MtJYiOhrMopZbGASwjotwBzPoUwgSpr2BAziqtqDkmBEFvqgSfHCJKNFgGLS5imZTtnnE/wDVBItnA82qdV4gyhxBaKxLBOdxBCkKZxE5FKACo5wUw5ZVJlMTvgylp1LICQSomwGZiimpJkxTJBcnKPUfhXYpppYUo9tXK368jGdLYUm2L/h/9nUxeFVSr5Sf4RdZ6aR6Bs7YUilS0lABOaiSVHmT6QHQTFFQa6j1PlDiro1ITiUUnIHmcgDqYrBqsIMlkX1dQBn7/MINp7P+chQ4s+4tp5dYL2pUpCSo2bO5sOkC7LrlMQ3YyCnd+RFhCPyK6Yy8bq0YFeyVY1hmUlV7ZM7u2hAePR/hQFMpCXyA6Gx83hdtWUBNRMw2WSldg+JnS53Zjm2+DqCZhYcO+8T5VIo1cTXieprh+IN/G8VzFE3iugnhTJJZRDjiPzB/yb3i7yjn0Bzaa1rQrqQzveNEUtnkYWbRondojOPaHixImaN8KPijZ0qfLdRAUm4Otrjhm2cGy9nK+YRdt0Z74jlrTPYuwSCOrj0MV8b5LIk1Rj9pqUhCgzGyUtfMsm/PyMCCnwhAH2+YJL98P6mSFrQFGwL9WLeZgaqSEBW5z3QJJoVNWKqVBeYoXBWw5It/5YosrEXLlw1+UfKeWrCFjsoURbW/3N9oJYtzNrv1dIKymWkvicqb+FLW6qIHfAayGz5QrD4Uh0j6VEXIGQ5trqBvh5JSAl2vpFNPs8J7XWCJ00Yv6fPSKqPsSySZIA846Ap1cH6R0ZzSYhaPg6ZosHjE/wD6NMuXBgBddOBbGRDCTWTnDLLQnPxvaOhxkA1H7Pp2aW8YDrPgipBcAHv/ABGnp9ozBiKllgIqp9szVqYEgcoHPx/c3CQlp/h+akfvbR9m7ImLAwJtvtGnlUS5qTiN+OvsQ02dsxMocIlyjZTg2hZ8MbB+V21/Uefk5eNOhYcanlc8AB+YBVOJUw/SNb8J0MtP7xaklY+lJKQU/wAxBOcaK5sZ1FDPZGzfkpxLssh1KOUtO58nbMwp2ktVUoGwlJP7sZqUf4yMhbIaCLtr7RE9fy0H90ntTD/GRpxSM+JigVQfs2FtecdDktImk9s+VNClu0Bx1zzeM7NkS5a2QyX+27cRwhrtOud7swc++sZ+XIKpxAL4TYnfb1tEZKyscBCjiCpKzY2B5glN94KSP9sR2bLWwK8wL8wSNOUUVk3DNGrYf/JJA8FQxxhXayxZhzm5tY5/mJ8RnIPmzSyd4MO6HahIZXn4xmamo7h76RWK9lAZe2hlKnYjjaN5KnBY0PEG8UTUto44ZjprGfotphwxhrL2nhN7iLWpbJNNHwpSVDeIS/Guy0lKVkEvYEO4cPpy1jQTmVcZj31irbNL82lmABylJUBqSm7eY6xqoF2eTVFHhX/Kct/I+EB7QogsBGijf+kdo99h1MFza75gQwLKLvfIptnwvFapnac7m/PpDxfNE5ri8CWZssuSTZsoMoqcCYpXAD1PifCDpiw3KADOtiGXm2sZRSs12GTZrJ8IT1e0QFkC73P8uQvoBxOTRGuqSAyWdRwjmfQBz0iFPJKQAkWYEk/da7+MLKdI1Fa1l7sDu3R9ixT2ysG7rekdHNK7NTDzJTiBJ7Ri6oqGDDPhFEwC7iLKXZgWHc3hGzqdk5chSkhzmYebNoWLtwiug2OAzOY0FPIYZQrdjRRSlhFc2ocsm58uMWVMrj4xTIktr3N6CDFNjtpIJppTEAc338TDmko0qHaD8D4e+MK5SgLm2lz5+98FmrGHsrHJx7/zF40iTyw4zcIISP0a0UGeEiFyq/CC58RCTbO2VhH7sEkvc/iFc/Qyj7CttV5UtKEFy4UrWz/hy3KKNnbQVLUsrA+4gjPUs0ZyRXrdyrX1guXVFYKEO5+7dfz074GTWgz5pmFybrW/ICwHerwh9TTEsEFTHfvbSFYomGI56dL+J84j/owe0989c98PmhG1Y1kzCSQovd/ZguVLTr6XjH1tZOSHSXI8Tw4wspviycvsWSclAllDk8BMY2lXXolkYSx+4G3VtP8AENKKvCwGL5R5bXVM1eEoYKF1qBcMzMVH6i5NtA2UaH4e26EqwKBSRzY72998a/YXHGD06mnmz6iGdPNa8JtiK+bJGbgW731hjIBDX9+/eh6FlJnM1TPN/jT4bNLPVMQP+nmOpLZSifqRydyNwtpGSpJxVc/dfkNB3R7bt2iE2WqWsOhaSDvv6x5VO2MZM1SD9uR3jQw8VmxJCmqWSyRmq3IDP8dYGMx04TlDarkhJxHcw5/rCCas4juES8zaQ0EgZUz94G+xIH9ys/8AiB3wYpRYXa0AmeMZUA7ntWsCCzg69lnA3aGCEzC5BiUvYyCqaW4L6H9fWPsAq2kmWSm55B46OqHHirJuza1OxAUuBe0UbO2OQe0TvHgWjSBDRaJQJjinFnVGmQkyiOPnFsxRAyeL2Le/SB5mobxaEUSli2cDqG/uD9Azx9lq3nkB7vFs2WzthfVr9/4iuRLY7zk59t00h0hGwCu2DMnTSVzCJYbClJL6e3htS7AkpDYAeJcm9s84MlAdffvpF8nNuPsd3nFYpCOTISdkoTdKAM9L7szCqv2e6ywtnGwlSHEDVGzXUYeURE/Zi1bCScx71i+j2YAXaw03xoZlI/v3xiKKbJ4DiFMEm0tnOsK62WoBwI1EyW498IFEgEX96RqBZkAS8WTqKSsgzJSSre3fl7vDep2aMQZr+Hu0VKoSOMTSoopC0UqCAlCRh3AM0OJGxAoZCwF+WV4+UlKxGkOJEnd792gpWFzG/wAOy2ltut3PpyaGakvnf3wNu6AdjA9q2ecG1E4DTujogsEG8lFTM7Lev5jK7doMYJbtJFuIzb8Q9mrJOXjEVUpN2990OsC7PMakgvra/I6Rnq6SwZP1rISOZcFXQAmNj8XbJVInEgfu5odO4H7k8M35ERnpaXmB9Hbmc/DzhJrkJoTlIQkACwcD/cYrmuEhZyA7yOyB1Yd8Na+nBJOhJPiYXVbAIf6At1cGS4PLEQ8c3bTKKWCqVKUkXzNzxJz/AByAjoa/LdmctuDx0OlKgWekVCICNRhMMam0Z3aldhsRrrCQlbpnRJUrHKK22nUx02pcZjkLv3pjO01S5u3XCfOH0qrThuWHn0DCKyhWicZ3sgZh0T4MB6kxIJ018ogmaVOQ+HTerkNPfKCJMthz8/Y8IjRRsslqa8W0IxLb2ffrFSxa0XbKmfvDwEUXQjNZQ07JaLZlM78vfiYqp5wYQWJt39+8z0i5MXKoQH9+/wBICmUzGHc0OPesAzkiBRhXUSWBYaGFxVYtGg+XihHtCmwO0TYQKUvEo8A3l3QWKYEZwoJwqd7wZT1jkXhFkZsJTQXs/WGVPJbPuiunqAQ0Tmz0tn+f0i0YithcusCTnFa61zCmZPO+CqY3Dh4roQaU0sqMMFy8KecDU1QkDK+WbRCv2siWO0c98I2MhX8SbLTVSFSiWU7oP8Kg7dLkHgeEeP00wnEFgpY/Scxo548I9Rn7YcntAx5xttH/AFE8kt2ie8q/Q9Ym5VkPljSssICkh+XpCuZTlayATgBYNYqLAG+YTbTO8SlVjgB7kkDuBJ84YSEgenvujNJ5Rz3QvmTVyjhQOybtufMDg7nrHRdXJ7Zjolya6Cmel1RtpGQ+ICWcgsDy0PvujZ1EjgYzPxHTug+fvhE44kd0/pM7S1TFjqN/p0hpT1eJg774QyVDEOHdpf3uizZszDOKeJHdl4Ed0dtnKtm3o5jwylI9++sJKdTNDWTUPEnHsqmTC2HfFMqfhmPvtElC/X9YErB4X7ondUNs11NU26QbKqsu8+g97oytJtK3g3p4wxNawz5cSMz73R0JkhxOqiffvfAy6iFUzaY990Cz9q7oDZjQIqQNc4X7UOIEwrTtAnO0U1+2khLOLQjYQWfNGJtY+/Nw6PGW/wDmMUws5c7ocyqgteAouzWhuiuaONTmYWfPiRqSQwEVuhdjBFWg/dcQ62fWJVLxpIUOF208485qpakzB9XT9IvkzZsklchWeaTd/wAHjEl5bZXhg3c+ctLMQX8c9Iyvx38yfI7DlSFBWEOMQH28HBfpHyk+MEK7MzFLU+RLDocjE6ra8skkFxutrnlkz+cM3gaKyY2h+ICSAFFJyINm1Zznp3x8rqvHiVvVfpbyY9Yb1NLKmImzCn6UkJNrrIIGWqXKrbhGaqDgBOYDHoxHoIi1gX/pndRRBM7tpIup7J3gi/LIXhzR1WI7tfTve0JqOUqXixZnCfBdulovppnZUd1++3/r4w8ZVg5ByuVfOOgKXWFhfxjofBj1xR3eJhNtyixoVfQ+UNlTm4e/OAq2aACT03e+MQTO9q0ecJSO3qx48Tl1Bj6uWUzsQNix8w/p0iyd2ZhHMO7G+VveUfJqxhSpmItfdkOerc46to4pOqZsKaW6QRr+v6wTKQ0U/C5xyb6W7rQ0m0+cTi6dM6GryisMQeMUzJbO/GOdosdxBlH0CLEkuoMteI5C8UVXxASwS5ADfnvvDKupApJ96/5jMopyhRByc+/OINtYKVeQtO1lHMGJHaKjoYMpKXG9rZQdK2QHvD5JsTTtoqSHOZsPzCmsmKUS8G7RGOoOTJOEdIhMlRfxx7JTZRSU4ChGikpSwjPqmYYGVtNWGyi5sIaeBU6NjhQ2cJtoVuAnDoITzq+YEMosTYNa/SA5iAynJN2HF/1jneRv1K0MJe01K7Rbed+/vguXtRLBY7LtyO6FEuWyFAs5Bvz1iqYoKQwLM3K3nlC1QF5GPqsSZrvY8N++AESZctJIUosLPkM/xCymChLc/ckqfV1fr5R8+Y5Sh7DtHm/ZB6ueggsaXkYTO2p8y30gWyYB8i2jtnAG0pKksCXTYk7gCDf+5oMMsFQLXLAne4e/UCBUS/nTMJJSlLg53I7TFtAB3xm/3As+IBCXz09c+ojpKAUqvYjuYh/B4JkJspAIbMbru47w/wDdHyfLSlCnIAU470kdXLQq3QqAZVEJgxKKgD9IH8Oj8Tc9Y6JpmlIYg2yexbiI6Hp9MFv2e0GVAG0UOCM3t7O6Hc2X1hbUJLxNo707PMviitTJm4EXWGcXtqH3kjQb4Rp2nNCmmEsc0lgBxtl73Rs/iHZaU1BmtdaQMnukEN/tw90Zfb1KLKScnccHJfixJfhHTDRyTq2j0L4Mm9hY/mPcI0QX78o85+DNtMnAcx4jT1HdvjaIrXyzs0SnhloLBfOTA61xdTrxKIOXs+hiNRKby9fWGhKwSjRUS4Pv3rCuv2e5fr6QwlLYwYUBSffGFnDtBjIF2TIYQXUrwh9wiMkYQBuDd0BbSqrNvhoRxkWTM+pTqJaKKmeA8Sq5zGE9TMKjzMdCdIg0RnzyVNvaIqm4lJRk/hEVu7Ea9qIpmjFYZRGWQBU4nEEgYmBtFMycVKAWnCE5cdPKJSpoQ7kgkta5vlE5aMTqLkZJfcNecSr2KQXKxWyCnd9yc/QdY+Vc8If6TZm42bkIsmEzFgfakMTxsW4xCp2clKkzXtfEDoSG63jfZ/NmOpaPs52VZ8g/DdlAqqcIWq4UzYiMk8H1tdhcQfWEpku5IzYccvfGFMgYUEK1I6k4n8YyfbGYTNmFAWpQLguOhf8ASCqOR2JaRnck7yQrEepVFVdVfupaQAVkd2HMnu6kiLEUJlEMXxa2F7qsBkDe3AQul+QVghMpQgjUEHLgx/MDSFGYsL0SSlI4sQVd7DpE6iQtJIyLHkSUqvEaBICez9o1sQePWDBaY4bLqEkdoX1joolzbXaOieCR7nJl2vAVcm2UMEFywEVzZY5+sUej0FszG1djfOlka5g7jvjyzbMidKWpC0kYS4NyGO47o97+QML7z3wm2rstKwUkO4h06Jyjbs8Q2VMKJgUXw5HkY9E2ZtELRxzHRtYzW2dkfImEH6TdPL3buivZlUUFuPUe90NJckSUnFnoss2BHu/+YsnzHDe8oW7Or8SOQy9+HOLFVee+JaOjZ9yiaKzSF9bPc++X4gejUSqL+PKIy2O/mPCraQUScI66CGgZKXPTmYUTZ7qwkte8LKVAEu0pJQsAlzheFYJcncHhhtSa85TaBufGAZQubE2hl9Ir2VSiC5MDYyEuBnrBtTS4UMOHWBlSWtk8CQrROVKKEkqL5knuZusXoqcCd7h23XuImlSTLwnNKnA36mF1ZMyCRYhukK8ivIbSVgwvrcnmSY+fPK5gOiSw5m6j5DvimUkFAt2cNudz6RCj7QdJbCSOLlnt1hKzYaCK5bpSm7kuANWOLwzeB5ShMBCksoK8dD1vBMmXjMw5lICU8LOe82/tiqfNAKikgEB1Hl+hMDqgvGCNLJxFalB8PZHBnJ7yo+EMKkkJlncR5gHwJhWhagtK1fUbtbIAEA7yx6GGe1z2ApPVtYWSyjaFsxa5pLOALqL5YnCQOJ8nghMnChDBiq3MG1zr2mgOkmHL+9W7Ecx0YJbhEqqqI+WL5eV/SGqqQD6hLZg3vHRcuaQSNxI7o+RKmLZ7uFHoN0WrS7RSVhvfvTwiw209+sWO4+ibflFFVL8osnlm4RTUzOz70EEBk/ijY4my7ZgW6fmPN5qSkqDXGfPWPYahFuv49YxHxbsG3zUi/wB3EfmGiyXkj2hXsnapdtSw58IeyKgKII3X9fWMIKgpyz37uQENdn1SlslJZQ3fcH5WMaceQsJ8f4NxMpcQSd9/OIS6Zi8CUNUs71BI3ZC7G2kQ2zttEqW5N4rCPEzlyJbSrsSkpByL91x4wHPkrmEhJvr/AJhbsnaCZinP1Ky5Zw+K+xz4t4ws42BMzVWFBasQYjSCdhzGK3l/MBDFyQ3dA9W5UonWJ7IrcAmJYHEMzo0B4ibsFrJjTFM7abhCtc0/7fzB82qDFWan7XpAyEHCcRYZszxmwNF0uaSVKJYgMzZiBlLcpSL77ZQRIQUhyR2y3fZoqKADbfhB4wutC0dOqSAlIzI7tH7o+yp6UABuL7vzlFRbGh05Fr6vl3XMDpmY0HgSHdmBvn3wtY+fYPYdJLgrNg3ZbUPrvdo6qTcbnvxa4B5lu6OqZg+XYYX3+XjAsybjOdkpYtqcN+jwOwyQUjssTvJ6WDeEW/68iUUAOpQYcAAylHgPMiB6CqCkgEAspvUDzi2WtOKcbP8ASkHQO/io+EI9v+gFclBEy5xYhc/1WBtlp0cRGoSQGzIHnBi5BCXyATnyFojtA4E40MSc301gt2BiyvqiFlhoDnvAV6x0TKVrZWBLMGe5IAF8tc4+w7lFMa0e+yl3HD3+sFqNn1P+Pz3wJLGQ4PBKhl7yeFWjrZTOyHu/t4EXN0MFzNeEKZsxz1EZs1E5y3LCF+0kYgU5wWuY3vjA830f1gis842rsc4yUjUvE6OmwMcmjZzpINmhHXUoCVkfbh64jh/WLwwsnPJegVW3PlMsFlJLgjfAe3tppMxKpRARPQFpSbhCi4XL4ALBI/lKYUbTlkvdmO6CNm7MRM+tyJYAAdgXAJJ10jTmgKN4O2FTzDMJwhASnMsEmwAbfaNDMWcCQ9nI7oVzZwCVJSkAAacIls2qJSCd5s+6J/qO7KcQgIBeAJlIUlRGTeEFUsztkaPBikuCIq1yQidMy9VN7JAG6KitWOxzHQQfVpwqs1w2XGB1ywlRbMJzhHgzLamaMLAMQW4Poe+PhwkJL2Qb7nEUSlOC/wDF+sXrpQJKzvL+kTbMigJtiWfqVZtxtnpA6UG4SGAIJHG4HdeCJjYLhxdTcXgda+2trYSPE3hq/wAAssNrFdkhsm78vUwFJWALBzhbncurxg6uQGSBbGwPJn/SIyqFJwm9nS3Akg+ZhIta+bKSBJM7CCWZmPNi3rF1KCoY/vxFhoMj/mOnrGNIayQS29mA8S/SC5QCJSikZrZugeBdK/mxEgWrqClQIJYgN1vEqiaF4EHIAFfcGT3h+USSgKUyg4a3BiQPCB6ogLDDS/EuQDzYAQYq7SAMTOIADPaOgWfVkKIDWtlujohKCbsm4Wf/2Q=="/>
          <p:cNvSpPr>
            <a:spLocks noChangeAspect="1" noChangeArrowheads="1"/>
          </p:cNvSpPr>
          <p:nvPr/>
        </p:nvSpPr>
        <p:spPr bwMode="auto">
          <a:xfrm>
            <a:off x="9082088" y="-1095375"/>
            <a:ext cx="2019300" cy="2257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sp>
        <p:nvSpPr>
          <p:cNvPr id="2052" name="AutoShape 4" descr="data:image/jpeg;base64,/9j/4AAQSkZJRgABAQAAAQABAAD/2wCEAAkGBhQSERQUEhQWFRUVGB0ZGBgYGBcYGBccGRwYFxgZHBgXHCYeFx4kGRgXHy8gJCcpLCwsFx4xNTAqNSYrLCkBCQoKDgwOGg8PGiwkHyItLCwsLCwsLCwsLCwsLCwsLCwsLCwsLCwsLCwsLCwsLCwsLCwsLCksLCwsLCwsLCwsLP/AABEIAO0A1AMBIgACEQEDEQH/xAAbAAACAwEBAQAAAAAAAAAAAAAEBQIDBgAHAf/EAD8QAAECBAMFBgUBBwMEAwAAAAECEQADBCESMUEFUWFxgSKRobHB8AYTMkLR4QcjUmJygvEUkqIkU7LCFRZD/8QAGQEAAwEBAQAAAAAAAAAAAAAAAQIDAAQF/8QAJxEAAgICAgIBAwUBAAAAAAAAAAECESExEkEDUfAyYZETInGBoQT/2gAMAwEAAhEDEQA/APMpU9hFgmuIrEh7iJKl2eORxvIezpabvBuLhAqFhovlTH0gD0SlWLmLRTAh4Ilyg14+maGjWbigQUzwRLp3sBE5AxGD0IikIWCTSwdTSAM4tn1ISIqm1IAhbVKMx2sIs5KJNKyUysfPKJC4gduyIlTzwLGHvNASwV1FKcxAtIn94OcOc4GFL+8BguILwW1sKTuf6R5w12geyYWTEtbN2gT0ZE2OAA6sOkW1KwwGpuOl35RXUTQQGuRduEVSy5Uo5AN+Y53ux0yxE0iWgD6lW5PcnueOlSGmgaBJI5lgffGOkyTiAVbChwNzlvIRUp1rN2Ccmzez9LwWFF03tLQn+DtHm7J/9j0j7WA9k6JIUejgdxU/SKaeY6lFs1AdE288UU/OK1kHJIJbjmObDzgd/kwXMngIUsF2Djicg3WPtNTYUhJ0Z+JLv4vAc5TpS3/cD/8Al5pPfB0qdrvDdz/mBoDdFNW2Q+rE6AA5dmNt2/nBFNOOZDEWbd+XDGBKdWLFM3kBP9IxeZD90WonZ8vI/qYL9ATIV/xB8tWEJxWvz3dzR0U0KXCiQCSou7WOgvwaOhcLobkWy0g3iag4IgaYCOkdLqHhe7Ekz7JbXKJKnAWEDzlNbfEJM3DY6xt6GthkyqMFUsorAtaKqOkxG+UPJcvCLRSPjt2xW2RkSsIjqmqADxVWVoTCKfVFWsVk+OjRTY+o9nGpS8uYnG5AQoEO382WW9ucK6tE2SsomIUg7lBn5aKHEOIrpataWKVYSI2+w/itE6V8qcQpmsoAjc/aBBziW9lejHVT4A2cAAqj0yq+GKaof5YVLIs6HZ/6S46Bss4zu2/2f1Mg9hpyf5LL6oJv/aVRSWXaESE1HWZAw3pg5EZyfLVLJC0qQoaKBSe43hzsaqxRWL9k5Is2vI7JIjPKmXuMzaNfPAIMZ+rpWU7WgzRlkWGcrtkDS0cHCUhvqY+p8o6pUQi2Rbuj6ar6bZJfpHOagqXPOJxcgdp8mzA56xKil9nEfucnreKKdXYUohnBPf8ApEVzj8vCLOAkHJwbO3KA9UUWC+U5GIdlKvL+I7tOkV7OkA3Oago9+Xg0SVM7DHIgvwH+I6UphYdTa2WWhyfnG2B2fKhGaAAbYidwBYdST4RXPsglziyB/qsO70j7TzHSteqr9AQEjuv1j4pOJJ4MruLZ6fVGS0gNBWHCi2QCW5Bx6iKZk4JBJ3Ecych3xNJBl2c3z5ae/K5qlAqmi3ZR5qBbuF+ogJZSCtEf9BjuvPgBbg5BeOhihYbOOgcpezULp5gVaSD2TBUxMREtL2zgGqymYgqIgmg2WSpz0gygoM1KhmLRaEDN0RlSsMdMrQCASw1Iuw1LaxTV1wAtmYWKnO7wZTSwgqNmz2XsGjn/AP6lRJZioJVyw4deZg8fs3o1N25qQfuEyWerGXyPWMLRrKSGJBG6GlJt9csgYi3DjnbI29InyKUP639lSEk4alQ3Y5YI4F0LtbhCQ/s5q0kGSUTW/hUUqtwWAD0Jh5L+NgpIFxYhgdNwLc40mw9rhYu5xAsWIL52axJD2fhbOKJJimFl10ymWhM1KpbH7nTY5hzaNVJ+KVqvchDOlTPd79kEMWPd3v5tbmFMpOgUkqFmzF3BD3FoF2f8GUy1KmCX8vGn6kKUmWQ+gJZN+A83PGsoBdInSKxHy5ktChqleFkuHdj2k8wHyjP7V/ZxLlD5lLMAd/3aiSCL3QtV9wYvzhvN+E5iEPIKVpcllYXVuGJIYtcPbOPlB81vlrQqXhAYKcgpGlycnzHXcV5P0FxRmKPYMyYlTjCoaHX3l3b4F23skoISR9SR+DG9oqEiYMJLGykqyG5j3cPQvbOw0zQyhcAsdzj83ivP2TcfR4hXbNIYBJIbLlC6RKdaiQwYjkGyj1hXwsoA8WAPv3aMN8R7GXIUUkdlSs+BLkcLQjQYiGYt0BI1YdBfLi0RnoOJL5AA+BglcsOFFmYjkX/EES0JUtR/7YAHEnM9Et3xN5GZRMSCEIzB7RO8C56E4R3wVWYflLCQcbW62PMsX6QIhRVMLDIAAcySfGJTZnbSlJuSA+5mc/jnCrf4AmMpCZKcLJdLd4a0VKXJXPACQJaB2hvUQT/xAHVUB0RBJDsM35Z+HlEKNLpNmKwpT/1At/xaD2MxktMvEQiwIc9P0PhANBdIV/GrH3lh/wAQI+yuwHVaxuf6TA1MsgYUg5WJd2GgG9tdQO8pN0BpB6qAx0B//JqFnjoln0amQUgqUQ0F0ezi4KheCKOSqxMMNIr449icj5hAEBzp72BvEKyt0EKFzSFODDeSdLAUuwifTKCnN4rKuUWyasscV4GWvWOVOT2NZfLzuYIVJB1gUEFr3i8StxhmwW7PqEEZQ4otqKl4QQ3ENb3nuhXJkkcYLoaWZPmplpDkmHjuhujYUle0oEKCQ5+lglnsoi+G9yxh0NtSkpSsuqYzG5CAS2Ls2xXH5G66g+DpcqSyvrzfNj+Ixm2CuSTLUhIY9jDiY3zBKsrm1m4RWU6wzRVmnl1SgP3UxsWeE3BIuCPubePzGg2RtNSmSplNm+/gT74x5dT7VwLwANle5Je+eYzYgXj0XYOzjhSsLCgq9iC/Us4hYspJYtmqlSpZ+1j3RKfTg66NFdNJLcPekdOOGDLBJC6dLIhRtjZKZ6ClQF9+hyfjb06PpxeFk5RSYEZpmaPIdp/Di5U1WIMAClPANc8yYX7PkEAk5kl975AdwEez1dJLnIUFJDkZ2zjyXa1EulUvEDiLgE6k2S3VoMgXQuEsrKlJsAWHHQnkSGbdFCENMUdxAHgrzPhDT/ShKQNEgDucQHIKQopz7RL7iXLHiG62yhU7NZFNMLjIKxJJ3OCPWJ0vasM2z+1snTv9H1iU2XiUlGY+pXJwAnqfBJiZcFzYv4Fx6+EBPCC2UzpmOahOaUEFXEkskeZ6CLkEEYmum/dAmz3sr+NQPRwE+DQRTJKlYYGUlQU9lM5MtJYiOhrMopZbGASwjotwBzPoUwgSpr2BAziqtqDkmBEFvqgSfHCJKNFgGLS5imZTtnnE/wDVBItnA82qdV4gyhxBaKxLBOdxBCkKZxE5FKACo5wUw5ZVJlMTvgylp1LICQSomwGZiimpJkxTJBcnKPUfhXYpppYUo9tXK368jGdLYUm2L/h/9nUxeFVSr5Sf4RdZ6aR6Bs7YUilS0lABOaiSVHmT6QHQTFFQa6j1PlDiro1ITiUUnIHmcgDqYrBqsIMlkX1dQBn7/MINp7P+chQ4s+4tp5dYL2pUpCSo2bO5sOkC7LrlMQ3YyCnd+RFhCPyK6Yy8bq0YFeyVY1hmUlV7ZM7u2hAePR/hQFMpCXyA6Gx83hdtWUBNRMw2WSldg+JnS53Zjm2+DqCZhYcO+8T5VIo1cTXieprh+IN/G8VzFE3iugnhTJJZRDjiPzB/yb3i7yjn0Bzaa1rQrqQzveNEUtnkYWbRondojOPaHixImaN8KPijZ0qfLdRAUm4Otrjhm2cGy9nK+YRdt0Z74jlrTPYuwSCOrj0MV8b5LIk1Rj9pqUhCgzGyUtfMsm/PyMCCnwhAH2+YJL98P6mSFrQFGwL9WLeZgaqSEBW5z3QJJoVNWKqVBeYoXBWw5It/5YosrEXLlw1+UfKeWrCFjsoURbW/3N9oJYtzNrv1dIKymWkvicqb+FLW6qIHfAayGz5QrD4Uh0j6VEXIGQ5trqBvh5JSAl2vpFNPs8J7XWCJ00Yv6fPSKqPsSySZIA846Ap1cH6R0ZzSYhaPg6ZosHjE/wD6NMuXBgBddOBbGRDCTWTnDLLQnPxvaOhxkA1H7Pp2aW8YDrPgipBcAHv/ABGnp9ozBiKllgIqp9szVqYEgcoHPx/c3CQlp/h+akfvbR9m7ImLAwJtvtGnlUS5qTiN+OvsQ02dsxMocIlyjZTg2hZ8MbB+V21/Uefk5eNOhYcanlc8AB+YBVOJUw/SNb8J0MtP7xaklY+lJKQU/wAxBOcaK5sZ1FDPZGzfkpxLssh1KOUtO58nbMwp2ktVUoGwlJP7sZqUf4yMhbIaCLtr7RE9fy0H90ntTD/GRpxSM+JigVQfs2FtecdDktImk9s+VNClu0Bx1zzeM7NkS5a2QyX+27cRwhrtOud7swc++sZ+XIKpxAL4TYnfb1tEZKyscBCjiCpKzY2B5glN94KSP9sR2bLWwK8wL8wSNOUUVk3DNGrYf/JJA8FQxxhXayxZhzm5tY5/mJ8RnIPmzSyd4MO6HahIZXn4xmamo7h76RWK9lAZe2hlKnYjjaN5KnBY0PEG8UTUto44ZjprGfotphwxhrL2nhN7iLWpbJNNHwpSVDeIS/Guy0lKVkEvYEO4cPpy1jQTmVcZj31irbNL82lmABylJUBqSm7eY6xqoF2eTVFHhX/Kct/I+EB7QogsBGijf+kdo99h1MFza75gQwLKLvfIptnwvFapnac7m/PpDxfNE5ri8CWZssuSTZsoMoqcCYpXAD1PifCDpiw3KADOtiGXm2sZRSs12GTZrJ8IT1e0QFkC73P8uQvoBxOTRGuqSAyWdRwjmfQBz0iFPJKQAkWYEk/da7+MLKdI1Fa1l7sDu3R9ixT2ysG7rekdHNK7NTDzJTiBJ7Ri6oqGDDPhFEwC7iLKXZgWHc3hGzqdk5chSkhzmYebNoWLtwiug2OAzOY0FPIYZQrdjRRSlhFc2ocsm58uMWVMrj4xTIktr3N6CDFNjtpIJppTEAc338TDmko0qHaD8D4e+MK5SgLm2lz5+98FmrGHsrHJx7/zF40iTyw4zcIISP0a0UGeEiFyq/CC58RCTbO2VhH7sEkvc/iFc/Qyj7CttV5UtKEFy4UrWz/hy3KKNnbQVLUsrA+4gjPUs0ZyRXrdyrX1guXVFYKEO5+7dfz074GTWgz5pmFybrW/ICwHerwh9TTEsEFTHfvbSFYomGI56dL+J84j/owe0989c98PmhG1Y1kzCSQovd/ZguVLTr6XjH1tZOSHSXI8Tw4wspviycvsWSclAllDk8BMY2lXXolkYSx+4G3VtP8AENKKvCwGL5R5bXVM1eEoYKF1qBcMzMVH6i5NtA2UaH4e26EqwKBSRzY72998a/YXHGD06mnmz6iGdPNa8JtiK+bJGbgW731hjIBDX9+/eh6FlJnM1TPN/jT4bNLPVMQP+nmOpLZSifqRydyNwtpGSpJxVc/dfkNB3R7bt2iE2WqWsOhaSDvv6x5VO2MZM1SD9uR3jQw8VmxJCmqWSyRmq3IDP8dYGMx04TlDarkhJxHcw5/rCCas4juES8zaQ0EgZUz94G+xIH9ys/8AiB3wYpRYXa0AmeMZUA7ntWsCCzg69lnA3aGCEzC5BiUvYyCqaW4L6H9fWPsAq2kmWSm55B46OqHHirJuza1OxAUuBe0UbO2OQe0TvHgWjSBDRaJQJjinFnVGmQkyiOPnFsxRAyeL2Le/SB5mobxaEUSli2cDqG/uD9Azx9lq3nkB7vFs2WzthfVr9/4iuRLY7zk59t00h0hGwCu2DMnTSVzCJYbClJL6e3htS7AkpDYAeJcm9s84MlAdffvpF8nNuPsd3nFYpCOTISdkoTdKAM9L7szCqv2e6ywtnGwlSHEDVGzXUYeURE/Zi1bCScx71i+j2YAXaw03xoZlI/v3xiKKbJ4DiFMEm0tnOsK62WoBwI1EyW498IFEgEX96RqBZkAS8WTqKSsgzJSSre3fl7vDep2aMQZr+Hu0VKoSOMTSoopC0UqCAlCRh3AM0OJGxAoZCwF+WV4+UlKxGkOJEnd792gpWFzG/wAOy2ltut3PpyaGakvnf3wNu6AdjA9q2ecG1E4DTujogsEG8lFTM7Lev5jK7doMYJbtJFuIzb8Q9mrJOXjEVUpN2990OsC7PMakgvra/I6Rnq6SwZP1rISOZcFXQAmNj8XbJVInEgfu5odO4H7k8M35ERnpaXmB9Hbmc/DzhJrkJoTlIQkACwcD/cYrmuEhZyA7yOyB1Yd8Na+nBJOhJPiYXVbAIf6At1cGS4PLEQ8c3bTKKWCqVKUkXzNzxJz/AByAjoa/LdmctuDx0OlKgWekVCICNRhMMam0Z3aldhsRrrCQlbpnRJUrHKK22nUx02pcZjkLv3pjO01S5u3XCfOH0qrThuWHn0DCKyhWicZ3sgZh0T4MB6kxIJ018ogmaVOQ+HTerkNPfKCJMthz8/Y8IjRRsslqa8W0IxLb2ffrFSxa0XbKmfvDwEUXQjNZQ07JaLZlM78vfiYqp5wYQWJt39+8z0i5MXKoQH9+/wBICmUzGHc0OPesAzkiBRhXUSWBYaGFxVYtGg+XihHtCmwO0TYQKUvEo8A3l3QWKYEZwoJwqd7wZT1jkXhFkZsJTQXs/WGVPJbPuiunqAQ0Tmz0tn+f0i0YithcusCTnFa61zCmZPO+CqY3Dh4roQaU0sqMMFy8KecDU1QkDK+WbRCv2siWO0c98I2MhX8SbLTVSFSiWU7oP8Kg7dLkHgeEeP00wnEFgpY/Scxo548I9Rn7YcntAx5xttH/AFE8kt2ie8q/Q9Ym5VkPljSssICkh+XpCuZTlayATgBYNYqLAG+YTbTO8SlVjgB7kkDuBJ84YSEgenvujNJ5Rz3QvmTVyjhQOybtufMDg7nrHRdXJ7Zjolya6Cmel1RtpGQ+ICWcgsDy0PvujZ1EjgYzPxHTug+fvhE44kd0/pM7S1TFjqN/p0hpT1eJg774QyVDEOHdpf3uizZszDOKeJHdl4Ed0dtnKtm3o5jwylI9++sJKdTNDWTUPEnHsqmTC2HfFMqfhmPvtElC/X9YErB4X7ondUNs11NU26QbKqsu8+g97oytJtK3g3p4wxNawz5cSMz73R0JkhxOqiffvfAy6iFUzaY990Cz9q7oDZjQIqQNc4X7UOIEwrTtAnO0U1+2khLOLQjYQWfNGJtY+/Nw6PGW/wDmMUws5c7ocyqgteAouzWhuiuaONTmYWfPiRqSQwEVuhdjBFWg/dcQ62fWJVLxpIUOF208485qpakzB9XT9IvkzZsklchWeaTd/wAHjEl5bZXhg3c+ctLMQX8c9Iyvx38yfI7DlSFBWEOMQH28HBfpHyk+MEK7MzFLU+RLDocjE6ra8skkFxutrnlkz+cM3gaKyY2h+ICSAFFJyINm1Zznp3x8rqvHiVvVfpbyY9Yb1NLKmImzCn6UkJNrrIIGWqXKrbhGaqDgBOYDHoxHoIi1gX/pndRRBM7tpIup7J3gi/LIXhzR1WI7tfTve0JqOUqXixZnCfBdulovppnZUd1++3/r4w8ZVg5ByuVfOOgKXWFhfxjofBj1xR3eJhNtyixoVfQ+UNlTm4e/OAq2aACT03e+MQTO9q0ecJSO3qx48Tl1Bj6uWUzsQNix8w/p0iyd2ZhHMO7G+VveUfJqxhSpmItfdkOerc46to4pOqZsKaW6QRr+v6wTKQ0U/C5xyb6W7rQ0m0+cTi6dM6GryisMQeMUzJbO/GOdosdxBlH0CLEkuoMteI5C8UVXxASwS5ADfnvvDKupApJ96/5jMopyhRByc+/OINtYKVeQtO1lHMGJHaKjoYMpKXG9rZQdK2QHvD5JsTTtoqSHOZsPzCmsmKUS8G7RGOoOTJOEdIhMlRfxx7JTZRSU4ChGikpSwjPqmYYGVtNWGyi5sIaeBU6NjhQ2cJtoVuAnDoITzq+YEMosTYNa/SA5iAynJN2HF/1jneRv1K0MJe01K7Rbed+/vguXtRLBY7LtyO6FEuWyFAs5Bvz1iqYoKQwLM3K3nlC1QF5GPqsSZrvY8N++AESZctJIUosLPkM/xCymChLc/ckqfV1fr5R8+Y5Sh7DtHm/ZB6ueggsaXkYTO2p8y30gWyYB8i2jtnAG0pKksCXTYk7gCDf+5oMMsFQLXLAne4e/UCBUS/nTMJJSlLg53I7TFtAB3xm/3As+IBCXz09c+ojpKAUqvYjuYh/B4JkJspAIbMbru47w/wDdHyfLSlCnIAU470kdXLQq3QqAZVEJgxKKgD9IH8Oj8Tc9Y6JpmlIYg2yexbiI6Hp9MFv2e0GVAG0UOCM3t7O6Hc2X1hbUJLxNo707PMviitTJm4EXWGcXtqH3kjQb4Rp2nNCmmEsc0lgBxtl73Rs/iHZaU1BmtdaQMnukEN/tw90Zfb1KLKScnccHJfixJfhHTDRyTq2j0L4Mm9hY/mPcI0QX78o85+DNtMnAcx4jT1HdvjaIrXyzs0SnhloLBfOTA61xdTrxKIOXs+hiNRKby9fWGhKwSjRUS4Pv3rCuv2e5fr6QwlLYwYUBSffGFnDtBjIF2TIYQXUrwh9wiMkYQBuDd0BbSqrNvhoRxkWTM+pTqJaKKmeA8Sq5zGE9TMKjzMdCdIg0RnzyVNvaIqm4lJRk/hEVu7Ea9qIpmjFYZRGWQBU4nEEgYmBtFMycVKAWnCE5cdPKJSpoQ7kgkta5vlE5aMTqLkZJfcNecSr2KQXKxWyCnd9yc/QdY+Vc8If6TZm42bkIsmEzFgfakMTxsW4xCp2clKkzXtfEDoSG63jfZ/NmOpaPs52VZ8g/DdlAqqcIWq4UzYiMk8H1tdhcQfWEpku5IzYccvfGFMgYUEK1I6k4n8YyfbGYTNmFAWpQLguOhf8ASCqOR2JaRnck7yQrEepVFVdVfupaQAVkd2HMnu6kiLEUJlEMXxa2F7qsBkDe3AQul+QVghMpQgjUEHLgx/MDSFGYsL0SSlI4sQVd7DpE6iQtJIyLHkSUqvEaBICez9o1sQePWDBaY4bLqEkdoX1joolzbXaOieCR7nJl2vAVcm2UMEFywEVzZY5+sUej0FszG1djfOlka5g7jvjyzbMidKWpC0kYS4NyGO47o97+QML7z3wm2rstKwUkO4h06Jyjbs8Q2VMKJgUXw5HkY9E2ZtELRxzHRtYzW2dkfImEH6TdPL3buivZlUUFuPUe90NJckSUnFnoss2BHu/+YsnzHDe8oW7Or8SOQy9+HOLFVee+JaOjZ9yiaKzSF9bPc++X4gejUSqL+PKIy2O/mPCraQUScI66CGgZKXPTmYUTZ7qwkte8LKVAEu0pJQsAlzheFYJcncHhhtSa85TaBufGAZQubE2hl9Ir2VSiC5MDYyEuBnrBtTS4UMOHWBlSWtk8CQrROVKKEkqL5knuZusXoqcCd7h23XuImlSTLwnNKnA36mF1ZMyCRYhukK8ivIbSVgwvrcnmSY+fPK5gOiSw5m6j5DvimUkFAt2cNudz6RCj7QdJbCSOLlnt1hKzYaCK5bpSm7kuANWOLwzeB5ShMBCksoK8dD1vBMmXjMw5lICU8LOe82/tiqfNAKikgEB1Hl+hMDqgvGCNLJxFalB8PZHBnJ7yo+EMKkkJlncR5gHwJhWhagtK1fUbtbIAEA7yx6GGe1z2ApPVtYWSyjaFsxa5pLOALqL5YnCQOJ8nghMnChDBiq3MG1zr2mgOkmHL+9W7Ecx0YJbhEqqqI+WL5eV/SGqqQD6hLZg3vHRcuaQSNxI7o+RKmLZ7uFHoN0WrS7RSVhvfvTwiw209+sWO4+ibflFFVL8osnlm4RTUzOz70EEBk/ijY4my7ZgW6fmPN5qSkqDXGfPWPYahFuv49YxHxbsG3zUi/wB3EfmGiyXkj2hXsnapdtSw58IeyKgKII3X9fWMIKgpyz37uQENdn1SlslJZQ3fcH5WMaceQsJ8f4NxMpcQSd9/OIS6Zi8CUNUs71BI3ZC7G2kQ2zttEqW5N4rCPEzlyJbSrsSkpByL91x4wHPkrmEhJvr/AJhbsnaCZinP1Ky5Zw+K+xz4t4ws42BMzVWFBasQYjSCdhzGK3l/MBDFyQ3dA9W5UonWJ7IrcAmJYHEMzo0B4ibsFrJjTFM7abhCtc0/7fzB82qDFWan7XpAyEHCcRYZszxmwNF0uaSVKJYgMzZiBlLcpSL77ZQRIQUhyR2y3fZoqKADbfhB4wutC0dOqSAlIzI7tH7o+yp6UABuL7vzlFRbGh05Fr6vl3XMDpmY0HgSHdmBvn3wtY+fYPYdJLgrNg3ZbUPrvdo6qTcbnvxa4B5lu6OqZg+XYYX3+XjAsybjOdkpYtqcN+jwOwyQUjssTvJ6WDeEW/68iUUAOpQYcAAylHgPMiB6CqCkgEAspvUDzi2WtOKcbP8ASkHQO/io+EI9v+gFclBEy5xYhc/1WBtlp0cRGoSQGzIHnBi5BCXyATnyFojtA4E40MSc301gt2BiyvqiFlhoDnvAV6x0TKVrZWBLMGe5IAF8tc4+w7lFMa0e+yl3HD3+sFqNn1P+Pz3wJLGQ4PBKhl7yeFWjrZTOyHu/t4EXN0MFzNeEKZsxz1EZs1E5y3LCF+0kYgU5wWuY3vjA830f1gis842rsc4yUjUvE6OmwMcmjZzpINmhHXUoCVkfbh64jh/WLwwsnPJegVW3PlMsFlJLgjfAe3tppMxKpRARPQFpSbhCi4XL4ALBI/lKYUbTlkvdmO6CNm7MRM+tyJYAAdgXAJJ10jTmgKN4O2FTzDMJwhASnMsEmwAbfaNDMWcCQ9nI7oVzZwCVJSkAAacIls2qJSCd5s+6J/qO7KcQgIBeAJlIUlRGTeEFUsztkaPBikuCIq1yQidMy9VN7JAG6KitWOxzHQQfVpwqs1w2XGB1ywlRbMJzhHgzLamaMLAMQW4Poe+PhwkJL2Qb7nEUSlOC/wDF+sXrpQJKzvL+kTbMigJtiWfqVZtxtnpA6UG4SGAIJHG4HdeCJjYLhxdTcXgda+2trYSPE3hq/wAAssNrFdkhsm78vUwFJWALBzhbncurxg6uQGSBbGwPJn/SIyqFJwm9nS3Akg+ZhIta+bKSBJM7CCWZmPNi3rF1KCoY/vxFhoMj/mOnrGNIayQS29mA8S/SC5QCJSikZrZugeBdK/mxEgWrqClQIJYgN1vEqiaF4EHIAFfcGT3h+USSgKUyg4a3BiQPCB6ogLDDS/EuQDzYAQYq7SAMTOIADPaOgWfVkKIDWtlujohKCbsm4Wf/2Q=="/>
          <p:cNvSpPr>
            <a:spLocks noChangeAspect="1" noChangeArrowheads="1"/>
          </p:cNvSpPr>
          <p:nvPr/>
        </p:nvSpPr>
        <p:spPr bwMode="auto">
          <a:xfrm>
            <a:off x="9082088" y="-1095375"/>
            <a:ext cx="2019300" cy="2257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sp>
        <p:nvSpPr>
          <p:cNvPr id="4" name="Rounded Rectangle 3"/>
          <p:cNvSpPr/>
          <p:nvPr/>
        </p:nvSpPr>
        <p:spPr>
          <a:xfrm>
            <a:off x="228600" y="152400"/>
            <a:ext cx="3733800" cy="762000"/>
          </a:xfrm>
          <a:prstGeom prst="roundRect">
            <a:avLst/>
          </a:prstGeom>
          <a:solidFill>
            <a:srgbClr val="FFFF00"/>
          </a:solidFill>
          <a:ln w="57150">
            <a:solidFill>
              <a:schemeClr val="accent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4-Aneurysm</a:t>
            </a:r>
            <a:endParaRPr lang="ar-EG" sz="2400" b="1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688" y="1143000"/>
            <a:ext cx="4657979" cy="342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 descr="aneurys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06" y="1046418"/>
            <a:ext cx="4133193" cy="36017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7" name="Rounded Rectangle 6"/>
          <p:cNvSpPr/>
          <p:nvPr/>
        </p:nvSpPr>
        <p:spPr>
          <a:xfrm>
            <a:off x="228600" y="5029200"/>
            <a:ext cx="1752600" cy="685800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endParaRPr lang="ar-EG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8600" y="5867400"/>
            <a:ext cx="5181600" cy="762000"/>
          </a:xfrm>
          <a:prstGeom prst="roundRect">
            <a:avLst/>
          </a:prstGeom>
          <a:solidFill>
            <a:srgbClr val="89E0FF"/>
          </a:solidFill>
          <a:ln w="5715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Ligation of the artery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extirpation</a:t>
            </a:r>
            <a:endParaRPr lang="ar-EG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1113</TotalTime>
  <Words>77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PC</cp:lastModifiedBy>
  <cp:revision>158</cp:revision>
  <dcterms:created xsi:type="dcterms:W3CDTF">2006-08-16T00:00:00Z</dcterms:created>
  <dcterms:modified xsi:type="dcterms:W3CDTF">2020-03-18T13:31:05Z</dcterms:modified>
</cp:coreProperties>
</file>